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52"/>
  </p:notesMasterIdLst>
  <p:sldIdLst>
    <p:sldId id="256" r:id="rId2"/>
    <p:sldId id="304"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6" r:id="rId32"/>
    <p:sldId id="287" r:id="rId33"/>
    <p:sldId id="288" r:id="rId34"/>
    <p:sldId id="289" r:id="rId35"/>
    <p:sldId id="290" r:id="rId36"/>
    <p:sldId id="291" r:id="rId37"/>
    <p:sldId id="292" r:id="rId38"/>
    <p:sldId id="306" r:id="rId39"/>
    <p:sldId id="307" r:id="rId40"/>
    <p:sldId id="313" r:id="rId41"/>
    <p:sldId id="293" r:id="rId42"/>
    <p:sldId id="294" r:id="rId43"/>
    <p:sldId id="295" r:id="rId44"/>
    <p:sldId id="296" r:id="rId45"/>
    <p:sldId id="308" r:id="rId46"/>
    <p:sldId id="310" r:id="rId47"/>
    <p:sldId id="312" r:id="rId48"/>
    <p:sldId id="311" r:id="rId49"/>
    <p:sldId id="302" r:id="rId50"/>
    <p:sldId id="303" r:id="rId51"/>
  </p:sldIdLst>
  <p:sldSz cx="9144000" cy="5143500" type="screen16x9"/>
  <p:notesSz cx="6858000" cy="9144000"/>
  <p:embeddedFontLst>
    <p:embeddedFont>
      <p:font typeface="Bodoni" panose="020B0604020202020204" charset="0"/>
      <p:bold r:id="rId53"/>
      <p:boldItalic r:id="rId54"/>
    </p:embeddedFont>
    <p:embeddedFont>
      <p:font typeface="Bodoni MT Black" panose="02070A03080606020203" pitchFamily="18" charset="0"/>
      <p:bold r:id="rId55"/>
      <p:boldItalic r:id="rId56"/>
    </p:embeddedFont>
    <p:embeddedFont>
      <p:font typeface="Calibri" panose="020F0502020204030204" pitchFamily="34" charset="0"/>
      <p:regular r:id="rId57"/>
      <p:bold r:id="rId58"/>
      <p:italic r:id="rId59"/>
      <p:boldItalic r:id="rId60"/>
    </p:embeddedFont>
    <p:embeddedFont>
      <p:font typeface="Raleway" panose="020B0604020202020204" charset="0"/>
      <p:regular r:id="rId61"/>
      <p:bold r:id="rId62"/>
      <p:italic r:id="rId63"/>
      <p:boldItalic r:id="rId64"/>
    </p:embeddedFont>
    <p:embeddedFont>
      <p:font typeface="Raleway Thin" panose="020B0604020202020204" charset="0"/>
      <p:regular r:id="rId65"/>
      <p:bold r:id="rId66"/>
      <p:italic r:id="rId67"/>
      <p:boldItalic r:id="rId68"/>
    </p:embeddedFont>
    <p:embeddedFont>
      <p:font typeface="Red Hat Display" panose="020B0604020202020204" charset="0"/>
      <p:regular r:id="rId69"/>
      <p:bold r:id="rId70"/>
      <p:italic r:id="rId71"/>
      <p:boldItalic r:id="rId72"/>
    </p:embeddedFont>
    <p:embeddedFont>
      <p:font typeface="Red Hat Display Black" panose="020B0604020202020204" charset="0"/>
      <p:bold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63CD8B-8847-46BE-8CF1-80599D257D45}" v="107" dt="2021-05-23T22:11:20.9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07" autoAdjust="0"/>
    <p:restoredTop sz="94660"/>
  </p:normalViewPr>
  <p:slideViewPr>
    <p:cSldViewPr snapToGrid="0">
      <p:cViewPr varScale="1">
        <p:scale>
          <a:sx n="108" d="100"/>
          <a:sy n="108" d="100"/>
        </p:scale>
        <p:origin x="80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font" Target="fonts/font22.fntdata"/><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9.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7144046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 name="Google Shape;362;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2" name="Google Shape;392;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2249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34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75992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9842435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6530599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2194422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3" name="Google Shape;48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4000" cy="5143500"/>
          </a:xfrm>
          <a:prstGeom prst="rect">
            <a:avLst/>
          </a:prstGeom>
          <a:solidFill>
            <a:srgbClr val="142236">
              <a:alpha val="5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p:nvPr/>
        </p:nvSpPr>
        <p:spPr>
          <a:xfrm rot="10800000" flipH="1">
            <a:off x="0" y="-50"/>
            <a:ext cx="6081900" cy="27666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txBox="1">
            <a:spLocks noGrp="1"/>
          </p:cNvSpPr>
          <p:nvPr>
            <p:ph type="ctrTitle"/>
          </p:nvPr>
        </p:nvSpPr>
        <p:spPr>
          <a:xfrm>
            <a:off x="456600" y="459275"/>
            <a:ext cx="5150400" cy="18447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400"/>
              <a:buNone/>
              <a:defRPr sz="4400"/>
            </a:lvl1pPr>
            <a:lvl2pPr lvl="1" algn="l">
              <a:lnSpc>
                <a:spcPct val="90000"/>
              </a:lnSpc>
              <a:spcBef>
                <a:spcPts val="0"/>
              </a:spcBef>
              <a:spcAft>
                <a:spcPts val="0"/>
              </a:spcAft>
              <a:buSzPts val="4400"/>
              <a:buNone/>
              <a:defRPr sz="4400"/>
            </a:lvl2pPr>
            <a:lvl3pPr lvl="2" algn="l">
              <a:lnSpc>
                <a:spcPct val="90000"/>
              </a:lnSpc>
              <a:spcBef>
                <a:spcPts val="0"/>
              </a:spcBef>
              <a:spcAft>
                <a:spcPts val="0"/>
              </a:spcAft>
              <a:buSzPts val="4400"/>
              <a:buNone/>
              <a:defRPr sz="4400"/>
            </a:lvl3pPr>
            <a:lvl4pPr lvl="3" algn="l">
              <a:lnSpc>
                <a:spcPct val="90000"/>
              </a:lnSpc>
              <a:spcBef>
                <a:spcPts val="0"/>
              </a:spcBef>
              <a:spcAft>
                <a:spcPts val="0"/>
              </a:spcAft>
              <a:buSzPts val="4400"/>
              <a:buNone/>
              <a:defRPr sz="4400"/>
            </a:lvl4pPr>
            <a:lvl5pPr lvl="4" algn="l">
              <a:lnSpc>
                <a:spcPct val="90000"/>
              </a:lnSpc>
              <a:spcBef>
                <a:spcPts val="0"/>
              </a:spcBef>
              <a:spcAft>
                <a:spcPts val="0"/>
              </a:spcAft>
              <a:buSzPts val="4400"/>
              <a:buNone/>
              <a:defRPr sz="4400"/>
            </a:lvl5pPr>
            <a:lvl6pPr lvl="5" algn="l">
              <a:lnSpc>
                <a:spcPct val="90000"/>
              </a:lnSpc>
              <a:spcBef>
                <a:spcPts val="0"/>
              </a:spcBef>
              <a:spcAft>
                <a:spcPts val="0"/>
              </a:spcAft>
              <a:buSzPts val="4400"/>
              <a:buNone/>
              <a:defRPr sz="4400"/>
            </a:lvl6pPr>
            <a:lvl7pPr lvl="6" algn="l">
              <a:lnSpc>
                <a:spcPct val="90000"/>
              </a:lnSpc>
              <a:spcBef>
                <a:spcPts val="0"/>
              </a:spcBef>
              <a:spcAft>
                <a:spcPts val="0"/>
              </a:spcAft>
              <a:buSzPts val="4400"/>
              <a:buNone/>
              <a:defRPr sz="4400"/>
            </a:lvl7pPr>
            <a:lvl8pPr lvl="7" algn="l">
              <a:lnSpc>
                <a:spcPct val="90000"/>
              </a:lnSpc>
              <a:spcBef>
                <a:spcPts val="0"/>
              </a:spcBef>
              <a:spcAft>
                <a:spcPts val="0"/>
              </a:spcAft>
              <a:buSzPts val="4400"/>
              <a:buNone/>
              <a:defRPr sz="4400"/>
            </a:lvl8pPr>
            <a:lvl9pPr lvl="8" algn="l">
              <a:lnSpc>
                <a:spcPct val="90000"/>
              </a:lnSpc>
              <a:spcBef>
                <a:spcPts val="0"/>
              </a:spcBef>
              <a:spcAft>
                <a:spcPts val="0"/>
              </a:spcAft>
              <a:buSzPts val="4400"/>
              <a:buNone/>
              <a:defRPr sz="4400"/>
            </a:lvl9pPr>
          </a:lstStyle>
          <a:p>
            <a:endParaRPr/>
          </a:p>
        </p:txBody>
      </p:sp>
      <p:sp>
        <p:nvSpPr>
          <p:cNvPr id="13" name="Google Shape;13;p2"/>
          <p:cNvSpPr/>
          <p:nvPr/>
        </p:nvSpPr>
        <p:spPr>
          <a:xfrm flipH="1">
            <a:off x="7944600" y="3944200"/>
            <a:ext cx="1199400" cy="11994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4"/>
        <p:cNvGrpSpPr/>
        <p:nvPr/>
      </p:nvGrpSpPr>
      <p:grpSpPr>
        <a:xfrm>
          <a:off x="0" y="0"/>
          <a:ext cx="0" cy="0"/>
          <a:chOff x="0" y="0"/>
          <a:chExt cx="0" cy="0"/>
        </a:xfrm>
      </p:grpSpPr>
      <p:grpSp>
        <p:nvGrpSpPr>
          <p:cNvPr id="15" name="Google Shape;15;p3"/>
          <p:cNvGrpSpPr/>
          <p:nvPr/>
        </p:nvGrpSpPr>
        <p:grpSpPr>
          <a:xfrm>
            <a:off x="0" y="-100"/>
            <a:ext cx="9144000" cy="5143600"/>
            <a:chOff x="0" y="-100"/>
            <a:chExt cx="9144000" cy="5143600"/>
          </a:xfrm>
        </p:grpSpPr>
        <p:sp>
          <p:nvSpPr>
            <p:cNvPr id="16" name="Google Shape;16;p3"/>
            <p:cNvSpPr/>
            <p:nvPr/>
          </p:nvSpPr>
          <p:spPr>
            <a:xfrm>
              <a:off x="0" y="0"/>
              <a:ext cx="9144000" cy="5143500"/>
            </a:xfrm>
            <a:prstGeom prst="rect">
              <a:avLst/>
            </a:prstGeom>
            <a:solidFill>
              <a:srgbClr val="142236">
                <a:alpha val="7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
            <p:cNvSpPr/>
            <p:nvPr/>
          </p:nvSpPr>
          <p:spPr>
            <a:xfrm rot="10800000" flipH="1">
              <a:off x="0" y="-100"/>
              <a:ext cx="6087900" cy="44199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 name="Google Shape;18;p3"/>
          <p:cNvSpPr/>
          <p:nvPr/>
        </p:nvSpPr>
        <p:spPr>
          <a:xfrm flipH="1">
            <a:off x="8760600" y="4760125"/>
            <a:ext cx="383400" cy="3834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rial"/>
              <a:ea typeface="Arial"/>
              <a:cs typeface="Arial"/>
              <a:sym typeface="Arial"/>
            </a:endParaRPr>
          </a:p>
        </p:txBody>
      </p:sp>
      <p:sp>
        <p:nvSpPr>
          <p:cNvPr id="19" name="Google Shape;19;p3"/>
          <p:cNvSpPr txBox="1">
            <a:spLocks noGrp="1"/>
          </p:cNvSpPr>
          <p:nvPr>
            <p:ph type="body" idx="1"/>
          </p:nvPr>
        </p:nvSpPr>
        <p:spPr>
          <a:xfrm>
            <a:off x="810450" y="554575"/>
            <a:ext cx="4686900" cy="3271200"/>
          </a:xfrm>
          <a:prstGeom prst="rect">
            <a:avLst/>
          </a:prstGeom>
          <a:noFill/>
          <a:ln>
            <a:noFill/>
          </a:ln>
        </p:spPr>
        <p:txBody>
          <a:bodyPr spcFirstLastPara="1" wrap="square" lIns="0" tIns="0" rIns="0" bIns="0" anchor="t" anchorCtr="0">
            <a:noAutofit/>
          </a:bodyPr>
          <a:lstStyle>
            <a:lvl1pPr marL="457200" lvl="0" indent="-419100" algn="l">
              <a:lnSpc>
                <a:spcPct val="115000"/>
              </a:lnSpc>
              <a:spcBef>
                <a:spcPts val="60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1pPr>
            <a:lvl2pPr marL="914400" lvl="1" indent="-419100" algn="l">
              <a:lnSpc>
                <a:spcPct val="115000"/>
              </a:lnSpc>
              <a:spcBef>
                <a:spcPts val="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2pPr>
            <a:lvl3pPr marL="1371600" lvl="2" indent="-419100" algn="l">
              <a:lnSpc>
                <a:spcPct val="115000"/>
              </a:lnSpc>
              <a:spcBef>
                <a:spcPts val="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3pPr>
            <a:lvl4pPr marL="1828800" lvl="3" indent="-419100" algn="l">
              <a:lnSpc>
                <a:spcPct val="115000"/>
              </a:lnSpc>
              <a:spcBef>
                <a:spcPts val="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4pPr>
            <a:lvl5pPr marL="2286000" lvl="4" indent="-419100" algn="l">
              <a:lnSpc>
                <a:spcPct val="115000"/>
              </a:lnSpc>
              <a:spcBef>
                <a:spcPts val="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5pPr>
            <a:lvl6pPr marL="2743200" lvl="5" indent="-419100" algn="l">
              <a:lnSpc>
                <a:spcPct val="115000"/>
              </a:lnSpc>
              <a:spcBef>
                <a:spcPts val="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6pPr>
            <a:lvl7pPr marL="3200400" lvl="6" indent="-419100" algn="l">
              <a:lnSpc>
                <a:spcPct val="115000"/>
              </a:lnSpc>
              <a:spcBef>
                <a:spcPts val="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7pPr>
            <a:lvl8pPr marL="3657600" lvl="7" indent="-419100" algn="l">
              <a:lnSpc>
                <a:spcPct val="115000"/>
              </a:lnSpc>
              <a:spcBef>
                <a:spcPts val="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8pPr>
            <a:lvl9pPr marL="4114800" lvl="8" indent="-419100" algn="l">
              <a:lnSpc>
                <a:spcPct val="115000"/>
              </a:lnSpc>
              <a:spcBef>
                <a:spcPts val="0"/>
              </a:spcBef>
              <a:spcAft>
                <a:spcPts val="0"/>
              </a:spcAft>
              <a:buClr>
                <a:schemeClr val="dk1"/>
              </a:buClr>
              <a:buSzPts val="3000"/>
              <a:buFont typeface="Raleway Thin"/>
              <a:buChar char="╶"/>
              <a:defRPr sz="3000">
                <a:solidFill>
                  <a:schemeClr val="dk1"/>
                </a:solidFill>
                <a:latin typeface="Raleway Thin"/>
                <a:ea typeface="Raleway Thin"/>
                <a:cs typeface="Raleway Thin"/>
                <a:sym typeface="Raleway Thin"/>
              </a:defRPr>
            </a:lvl9pPr>
          </a:lstStyle>
          <a:p>
            <a:endParaRPr/>
          </a:p>
        </p:txBody>
      </p:sp>
      <p:sp>
        <p:nvSpPr>
          <p:cNvPr id="20" name="Google Shape;20;p3"/>
          <p:cNvSpPr txBox="1"/>
          <p:nvPr/>
        </p:nvSpPr>
        <p:spPr>
          <a:xfrm>
            <a:off x="318111" y="380177"/>
            <a:ext cx="516000" cy="653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7200"/>
              <a:buFont typeface="Arial"/>
              <a:buNone/>
            </a:pPr>
            <a:r>
              <a:rPr lang="en-US" sz="7200" b="1" i="0" u="none" strike="noStrike" cap="none">
                <a:solidFill>
                  <a:schemeClr val="accent1"/>
                </a:solidFill>
                <a:latin typeface="Raleway"/>
                <a:ea typeface="Raleway"/>
                <a:cs typeface="Raleway"/>
                <a:sym typeface="Raleway"/>
              </a:rPr>
              <a:t>“</a:t>
            </a:r>
            <a:endParaRPr sz="7200" b="1" i="0" u="none" strike="noStrike" cap="none">
              <a:solidFill>
                <a:schemeClr val="accent1"/>
              </a:solidFill>
              <a:latin typeface="Raleway"/>
              <a:ea typeface="Raleway"/>
              <a:cs typeface="Raleway"/>
              <a:sym typeface="Raleway"/>
            </a:endParaRPr>
          </a:p>
        </p:txBody>
      </p:sp>
      <p:sp>
        <p:nvSpPr>
          <p:cNvPr id="21" name="Google Shape;21;p3"/>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1" i="0" u="none" strike="noStrike" cap="none">
                <a:solidFill>
                  <a:schemeClr val="lt1"/>
                </a:solidFill>
                <a:latin typeface="Red Hat Display"/>
                <a:ea typeface="Red Hat Display"/>
                <a:cs typeface="Red Hat Display"/>
                <a:sym typeface="Red Hat Display"/>
              </a:defRPr>
            </a:lvl1pPr>
            <a:lvl2pPr marL="0" marR="0" lvl="1" indent="0" algn="ctr">
              <a:lnSpc>
                <a:spcPct val="100000"/>
              </a:lnSpc>
              <a:spcBef>
                <a:spcPts val="0"/>
              </a:spcBef>
              <a:spcAft>
                <a:spcPts val="0"/>
              </a:spcAft>
              <a:buClr>
                <a:srgbClr val="000000"/>
              </a:buClr>
              <a:buSzPts val="1000"/>
              <a:buFont typeface="Arial"/>
              <a:buNone/>
              <a:defRPr sz="1000" b="1" i="0" u="none" strike="noStrike" cap="none">
                <a:solidFill>
                  <a:schemeClr val="lt1"/>
                </a:solidFill>
                <a:latin typeface="Red Hat Display"/>
                <a:ea typeface="Red Hat Display"/>
                <a:cs typeface="Red Hat Display"/>
                <a:sym typeface="Red Hat Display"/>
              </a:defRPr>
            </a:lvl2pPr>
            <a:lvl3pPr marL="0" marR="0" lvl="2" indent="0" algn="ctr">
              <a:lnSpc>
                <a:spcPct val="100000"/>
              </a:lnSpc>
              <a:spcBef>
                <a:spcPts val="0"/>
              </a:spcBef>
              <a:spcAft>
                <a:spcPts val="0"/>
              </a:spcAft>
              <a:buClr>
                <a:srgbClr val="000000"/>
              </a:buClr>
              <a:buSzPts val="1000"/>
              <a:buFont typeface="Arial"/>
              <a:buNone/>
              <a:defRPr sz="1000" b="1" i="0" u="none" strike="noStrike" cap="none">
                <a:solidFill>
                  <a:schemeClr val="lt1"/>
                </a:solidFill>
                <a:latin typeface="Red Hat Display"/>
                <a:ea typeface="Red Hat Display"/>
                <a:cs typeface="Red Hat Display"/>
                <a:sym typeface="Red Hat Display"/>
              </a:defRPr>
            </a:lvl3pPr>
            <a:lvl4pPr marL="0" marR="0" lvl="3" indent="0" algn="ctr">
              <a:lnSpc>
                <a:spcPct val="100000"/>
              </a:lnSpc>
              <a:spcBef>
                <a:spcPts val="0"/>
              </a:spcBef>
              <a:spcAft>
                <a:spcPts val="0"/>
              </a:spcAft>
              <a:buClr>
                <a:srgbClr val="000000"/>
              </a:buClr>
              <a:buSzPts val="1000"/>
              <a:buFont typeface="Arial"/>
              <a:buNone/>
              <a:defRPr sz="1000" b="1" i="0" u="none" strike="noStrike" cap="none">
                <a:solidFill>
                  <a:schemeClr val="lt1"/>
                </a:solidFill>
                <a:latin typeface="Red Hat Display"/>
                <a:ea typeface="Red Hat Display"/>
                <a:cs typeface="Red Hat Display"/>
                <a:sym typeface="Red Hat Display"/>
              </a:defRPr>
            </a:lvl4pPr>
            <a:lvl5pPr marL="0" marR="0" lvl="4" indent="0" algn="ctr">
              <a:lnSpc>
                <a:spcPct val="100000"/>
              </a:lnSpc>
              <a:spcBef>
                <a:spcPts val="0"/>
              </a:spcBef>
              <a:spcAft>
                <a:spcPts val="0"/>
              </a:spcAft>
              <a:buClr>
                <a:srgbClr val="000000"/>
              </a:buClr>
              <a:buSzPts val="1000"/>
              <a:buFont typeface="Arial"/>
              <a:buNone/>
              <a:defRPr sz="1000" b="1" i="0" u="none" strike="noStrike" cap="none">
                <a:solidFill>
                  <a:schemeClr val="lt1"/>
                </a:solidFill>
                <a:latin typeface="Red Hat Display"/>
                <a:ea typeface="Red Hat Display"/>
                <a:cs typeface="Red Hat Display"/>
                <a:sym typeface="Red Hat Display"/>
              </a:defRPr>
            </a:lvl5pPr>
            <a:lvl6pPr marL="0" marR="0" lvl="5" indent="0" algn="ctr">
              <a:lnSpc>
                <a:spcPct val="100000"/>
              </a:lnSpc>
              <a:spcBef>
                <a:spcPts val="0"/>
              </a:spcBef>
              <a:spcAft>
                <a:spcPts val="0"/>
              </a:spcAft>
              <a:buClr>
                <a:srgbClr val="000000"/>
              </a:buClr>
              <a:buSzPts val="1000"/>
              <a:buFont typeface="Arial"/>
              <a:buNone/>
              <a:defRPr sz="1000" b="1" i="0" u="none" strike="noStrike" cap="none">
                <a:solidFill>
                  <a:schemeClr val="lt1"/>
                </a:solidFill>
                <a:latin typeface="Red Hat Display"/>
                <a:ea typeface="Red Hat Display"/>
                <a:cs typeface="Red Hat Display"/>
                <a:sym typeface="Red Hat Display"/>
              </a:defRPr>
            </a:lvl6pPr>
            <a:lvl7pPr marL="0" marR="0" lvl="6" indent="0" algn="ctr">
              <a:lnSpc>
                <a:spcPct val="100000"/>
              </a:lnSpc>
              <a:spcBef>
                <a:spcPts val="0"/>
              </a:spcBef>
              <a:spcAft>
                <a:spcPts val="0"/>
              </a:spcAft>
              <a:buClr>
                <a:srgbClr val="000000"/>
              </a:buClr>
              <a:buSzPts val="1000"/>
              <a:buFont typeface="Arial"/>
              <a:buNone/>
              <a:defRPr sz="1000" b="1" i="0" u="none" strike="noStrike" cap="none">
                <a:solidFill>
                  <a:schemeClr val="lt1"/>
                </a:solidFill>
                <a:latin typeface="Red Hat Display"/>
                <a:ea typeface="Red Hat Display"/>
                <a:cs typeface="Red Hat Display"/>
                <a:sym typeface="Red Hat Display"/>
              </a:defRPr>
            </a:lvl7pPr>
            <a:lvl8pPr marL="0" marR="0" lvl="7" indent="0" algn="ctr">
              <a:lnSpc>
                <a:spcPct val="100000"/>
              </a:lnSpc>
              <a:spcBef>
                <a:spcPts val="0"/>
              </a:spcBef>
              <a:spcAft>
                <a:spcPts val="0"/>
              </a:spcAft>
              <a:buClr>
                <a:srgbClr val="000000"/>
              </a:buClr>
              <a:buSzPts val="1000"/>
              <a:buFont typeface="Arial"/>
              <a:buNone/>
              <a:defRPr sz="1000" b="1" i="0" u="none" strike="noStrike" cap="none">
                <a:solidFill>
                  <a:schemeClr val="lt1"/>
                </a:solidFill>
                <a:latin typeface="Red Hat Display"/>
                <a:ea typeface="Red Hat Display"/>
                <a:cs typeface="Red Hat Display"/>
                <a:sym typeface="Red Hat Display"/>
              </a:defRPr>
            </a:lvl8pPr>
            <a:lvl9pPr marL="0" marR="0" lvl="8" indent="0" algn="ctr">
              <a:lnSpc>
                <a:spcPct val="100000"/>
              </a:lnSpc>
              <a:spcBef>
                <a:spcPts val="0"/>
              </a:spcBef>
              <a:spcAft>
                <a:spcPts val="0"/>
              </a:spcAft>
              <a:buClr>
                <a:srgbClr val="000000"/>
              </a:buClr>
              <a:buSzPts val="1000"/>
              <a:buFont typeface="Arial"/>
              <a:buNone/>
              <a:defRPr sz="1000" b="1" i="0" u="none" strike="noStrike" cap="none">
                <a:solidFill>
                  <a:schemeClr val="lt1"/>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2"/>
        <p:cNvGrpSpPr/>
        <p:nvPr/>
      </p:nvGrpSpPr>
      <p:grpSpPr>
        <a:xfrm>
          <a:off x="0" y="0"/>
          <a:ext cx="0" cy="0"/>
          <a:chOff x="0" y="0"/>
          <a:chExt cx="0" cy="0"/>
        </a:xfrm>
      </p:grpSpPr>
      <p:sp>
        <p:nvSpPr>
          <p:cNvPr id="23" name="Google Shape;23;p4"/>
          <p:cNvSpPr/>
          <p:nvPr/>
        </p:nvSpPr>
        <p:spPr>
          <a:xfrm>
            <a:off x="0" y="0"/>
            <a:ext cx="9144000" cy="5143500"/>
          </a:xfrm>
          <a:prstGeom prst="rect">
            <a:avLst/>
          </a:prstGeom>
          <a:solidFill>
            <a:srgbClr val="142236">
              <a:alpha val="7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4"/>
          <p:cNvSpPr/>
          <p:nvPr/>
        </p:nvSpPr>
        <p:spPr>
          <a:xfrm>
            <a:off x="-6100" y="3429000"/>
            <a:ext cx="9150000" cy="1714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4"/>
          <p:cNvSpPr txBox="1">
            <a:spLocks noGrp="1"/>
          </p:cNvSpPr>
          <p:nvPr>
            <p:ph type="ctrTitle"/>
          </p:nvPr>
        </p:nvSpPr>
        <p:spPr>
          <a:xfrm>
            <a:off x="1561925" y="3020412"/>
            <a:ext cx="7003800" cy="5469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4400"/>
              <a:buNone/>
              <a:defRPr sz="4400">
                <a:solidFill>
                  <a:schemeClr val="lt1"/>
                </a:solidFill>
              </a:defRPr>
            </a:lvl1pPr>
            <a:lvl2pPr lvl="1" algn="l">
              <a:lnSpc>
                <a:spcPct val="90000"/>
              </a:lnSpc>
              <a:spcBef>
                <a:spcPts val="0"/>
              </a:spcBef>
              <a:spcAft>
                <a:spcPts val="0"/>
              </a:spcAft>
              <a:buClr>
                <a:schemeClr val="lt1"/>
              </a:buClr>
              <a:buSzPts val="4400"/>
              <a:buNone/>
              <a:defRPr sz="4400">
                <a:solidFill>
                  <a:schemeClr val="lt1"/>
                </a:solidFill>
              </a:defRPr>
            </a:lvl2pPr>
            <a:lvl3pPr lvl="2" algn="l">
              <a:lnSpc>
                <a:spcPct val="90000"/>
              </a:lnSpc>
              <a:spcBef>
                <a:spcPts val="0"/>
              </a:spcBef>
              <a:spcAft>
                <a:spcPts val="0"/>
              </a:spcAft>
              <a:buClr>
                <a:schemeClr val="lt1"/>
              </a:buClr>
              <a:buSzPts val="4400"/>
              <a:buNone/>
              <a:defRPr sz="4400">
                <a:solidFill>
                  <a:schemeClr val="lt1"/>
                </a:solidFill>
              </a:defRPr>
            </a:lvl3pPr>
            <a:lvl4pPr lvl="3" algn="l">
              <a:lnSpc>
                <a:spcPct val="90000"/>
              </a:lnSpc>
              <a:spcBef>
                <a:spcPts val="0"/>
              </a:spcBef>
              <a:spcAft>
                <a:spcPts val="0"/>
              </a:spcAft>
              <a:buClr>
                <a:schemeClr val="lt1"/>
              </a:buClr>
              <a:buSzPts val="4400"/>
              <a:buNone/>
              <a:defRPr sz="4400">
                <a:solidFill>
                  <a:schemeClr val="lt1"/>
                </a:solidFill>
              </a:defRPr>
            </a:lvl4pPr>
            <a:lvl5pPr lvl="4" algn="l">
              <a:lnSpc>
                <a:spcPct val="90000"/>
              </a:lnSpc>
              <a:spcBef>
                <a:spcPts val="0"/>
              </a:spcBef>
              <a:spcAft>
                <a:spcPts val="0"/>
              </a:spcAft>
              <a:buClr>
                <a:schemeClr val="lt1"/>
              </a:buClr>
              <a:buSzPts val="4400"/>
              <a:buNone/>
              <a:defRPr sz="4400">
                <a:solidFill>
                  <a:schemeClr val="lt1"/>
                </a:solidFill>
              </a:defRPr>
            </a:lvl5pPr>
            <a:lvl6pPr lvl="5" algn="l">
              <a:lnSpc>
                <a:spcPct val="90000"/>
              </a:lnSpc>
              <a:spcBef>
                <a:spcPts val="0"/>
              </a:spcBef>
              <a:spcAft>
                <a:spcPts val="0"/>
              </a:spcAft>
              <a:buClr>
                <a:schemeClr val="lt1"/>
              </a:buClr>
              <a:buSzPts val="4400"/>
              <a:buNone/>
              <a:defRPr sz="4400">
                <a:solidFill>
                  <a:schemeClr val="lt1"/>
                </a:solidFill>
              </a:defRPr>
            </a:lvl6pPr>
            <a:lvl7pPr lvl="6" algn="l">
              <a:lnSpc>
                <a:spcPct val="90000"/>
              </a:lnSpc>
              <a:spcBef>
                <a:spcPts val="0"/>
              </a:spcBef>
              <a:spcAft>
                <a:spcPts val="0"/>
              </a:spcAft>
              <a:buClr>
                <a:schemeClr val="lt1"/>
              </a:buClr>
              <a:buSzPts val="4400"/>
              <a:buNone/>
              <a:defRPr sz="4400">
                <a:solidFill>
                  <a:schemeClr val="lt1"/>
                </a:solidFill>
              </a:defRPr>
            </a:lvl7pPr>
            <a:lvl8pPr lvl="7" algn="l">
              <a:lnSpc>
                <a:spcPct val="90000"/>
              </a:lnSpc>
              <a:spcBef>
                <a:spcPts val="0"/>
              </a:spcBef>
              <a:spcAft>
                <a:spcPts val="0"/>
              </a:spcAft>
              <a:buClr>
                <a:schemeClr val="lt1"/>
              </a:buClr>
              <a:buSzPts val="4400"/>
              <a:buNone/>
              <a:defRPr sz="4400">
                <a:solidFill>
                  <a:schemeClr val="lt1"/>
                </a:solidFill>
              </a:defRPr>
            </a:lvl8pPr>
            <a:lvl9pPr lvl="8" algn="l">
              <a:lnSpc>
                <a:spcPct val="90000"/>
              </a:lnSpc>
              <a:spcBef>
                <a:spcPts val="0"/>
              </a:spcBef>
              <a:spcAft>
                <a:spcPts val="0"/>
              </a:spcAft>
              <a:buClr>
                <a:schemeClr val="lt1"/>
              </a:buClr>
              <a:buSzPts val="4400"/>
              <a:buNone/>
              <a:defRPr sz="4400">
                <a:solidFill>
                  <a:schemeClr val="lt1"/>
                </a:solidFill>
              </a:defRPr>
            </a:lvl9pPr>
          </a:lstStyle>
          <a:p>
            <a:endParaRPr/>
          </a:p>
        </p:txBody>
      </p:sp>
      <p:sp>
        <p:nvSpPr>
          <p:cNvPr id="26" name="Google Shape;26;p4"/>
          <p:cNvSpPr txBox="1">
            <a:spLocks noGrp="1"/>
          </p:cNvSpPr>
          <p:nvPr>
            <p:ph type="subTitle" idx="1"/>
          </p:nvPr>
        </p:nvSpPr>
        <p:spPr>
          <a:xfrm>
            <a:off x="1561925" y="3533375"/>
            <a:ext cx="7003800" cy="279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1800"/>
              <a:buNone/>
              <a:defRPr sz="1800">
                <a:solidFill>
                  <a:schemeClr val="dk2"/>
                </a:solidFill>
              </a:defRPr>
            </a:lvl1pPr>
            <a:lvl2pPr lvl="1" algn="l">
              <a:lnSpc>
                <a:spcPct val="100000"/>
              </a:lnSpc>
              <a:spcBef>
                <a:spcPts val="0"/>
              </a:spcBef>
              <a:spcAft>
                <a:spcPts val="0"/>
              </a:spcAft>
              <a:buClr>
                <a:schemeClr val="dk2"/>
              </a:buClr>
              <a:buSzPts val="1800"/>
              <a:buNone/>
              <a:defRPr sz="1800">
                <a:solidFill>
                  <a:schemeClr val="dk2"/>
                </a:solidFill>
              </a:defRPr>
            </a:lvl2pPr>
            <a:lvl3pPr lvl="2" algn="l">
              <a:lnSpc>
                <a:spcPct val="100000"/>
              </a:lnSpc>
              <a:spcBef>
                <a:spcPts val="0"/>
              </a:spcBef>
              <a:spcAft>
                <a:spcPts val="0"/>
              </a:spcAft>
              <a:buSzPts val="1800"/>
              <a:buNone/>
              <a:defRPr sz="1800">
                <a:solidFill>
                  <a:schemeClr val="dk2"/>
                </a:solidFill>
              </a:defRPr>
            </a:lvl3pPr>
            <a:lvl4pPr lvl="3" algn="l">
              <a:lnSpc>
                <a:spcPct val="100000"/>
              </a:lnSpc>
              <a:spcBef>
                <a:spcPts val="0"/>
              </a:spcBef>
              <a:spcAft>
                <a:spcPts val="0"/>
              </a:spcAft>
              <a:buSzPts val="1800"/>
              <a:buNone/>
              <a:defRPr sz="1800">
                <a:solidFill>
                  <a:schemeClr val="dk2"/>
                </a:solidFill>
              </a:defRPr>
            </a:lvl4pPr>
            <a:lvl5pPr lvl="4" algn="l">
              <a:lnSpc>
                <a:spcPct val="100000"/>
              </a:lnSpc>
              <a:spcBef>
                <a:spcPts val="0"/>
              </a:spcBef>
              <a:spcAft>
                <a:spcPts val="0"/>
              </a:spcAft>
              <a:buSzPts val="1800"/>
              <a:buNone/>
              <a:defRPr sz="1800">
                <a:solidFill>
                  <a:schemeClr val="dk2"/>
                </a:solidFill>
              </a:defRPr>
            </a:lvl5pPr>
            <a:lvl6pPr lvl="5" algn="l">
              <a:lnSpc>
                <a:spcPct val="100000"/>
              </a:lnSpc>
              <a:spcBef>
                <a:spcPts val="0"/>
              </a:spcBef>
              <a:spcAft>
                <a:spcPts val="0"/>
              </a:spcAft>
              <a:buSzPts val="1800"/>
              <a:buNone/>
              <a:defRPr sz="1800">
                <a:solidFill>
                  <a:schemeClr val="dk2"/>
                </a:solidFill>
              </a:defRPr>
            </a:lvl6pPr>
            <a:lvl7pPr lvl="6" algn="l">
              <a:lnSpc>
                <a:spcPct val="100000"/>
              </a:lnSpc>
              <a:spcBef>
                <a:spcPts val="0"/>
              </a:spcBef>
              <a:spcAft>
                <a:spcPts val="0"/>
              </a:spcAft>
              <a:buSzPts val="1800"/>
              <a:buNone/>
              <a:defRPr sz="1800">
                <a:solidFill>
                  <a:schemeClr val="dk2"/>
                </a:solidFill>
              </a:defRPr>
            </a:lvl7pPr>
            <a:lvl8pPr lvl="7" algn="l">
              <a:lnSpc>
                <a:spcPct val="100000"/>
              </a:lnSpc>
              <a:spcBef>
                <a:spcPts val="0"/>
              </a:spcBef>
              <a:spcAft>
                <a:spcPts val="0"/>
              </a:spcAft>
              <a:buSzPts val="1800"/>
              <a:buNone/>
              <a:defRPr sz="1800">
                <a:solidFill>
                  <a:schemeClr val="dk2"/>
                </a:solidFill>
              </a:defRPr>
            </a:lvl8pPr>
            <a:lvl9pPr lvl="8" algn="l">
              <a:lnSpc>
                <a:spcPct val="100000"/>
              </a:lnSpc>
              <a:spcBef>
                <a:spcPts val="0"/>
              </a:spcBef>
              <a:spcAft>
                <a:spcPts val="0"/>
              </a:spcAft>
              <a:buSzPts val="1800"/>
              <a:buNone/>
              <a:defRPr sz="1800">
                <a:solidFill>
                  <a:schemeClr val="dk2"/>
                </a:solidFill>
              </a:defRPr>
            </a:lvl9pPr>
          </a:lstStyle>
          <a:p>
            <a:endParaRPr/>
          </a:p>
        </p:txBody>
      </p:sp>
      <p:sp>
        <p:nvSpPr>
          <p:cNvPr id="27" name="Google Shape;27;p4"/>
          <p:cNvSpPr/>
          <p:nvPr/>
        </p:nvSpPr>
        <p:spPr>
          <a:xfrm>
            <a:off x="0" y="1998300"/>
            <a:ext cx="1430700" cy="14307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 Image">
  <p:cSld name="TITLE_AND_BODY_1">
    <p:bg>
      <p:bgPr>
        <a:solidFill>
          <a:schemeClr val="lt1"/>
        </a:solidFill>
        <a:effectLst/>
      </p:bgPr>
    </p:bg>
    <p:spTree>
      <p:nvGrpSpPr>
        <p:cNvPr id="1" name="Shape 28"/>
        <p:cNvGrpSpPr/>
        <p:nvPr/>
      </p:nvGrpSpPr>
      <p:grpSpPr>
        <a:xfrm>
          <a:off x="0" y="0"/>
          <a:ext cx="0" cy="0"/>
          <a:chOff x="0" y="0"/>
          <a:chExt cx="0" cy="0"/>
        </a:xfrm>
      </p:grpSpPr>
      <p:sp>
        <p:nvSpPr>
          <p:cNvPr id="29" name="Google Shape;29;p5"/>
          <p:cNvSpPr/>
          <p:nvPr/>
        </p:nvSpPr>
        <p:spPr>
          <a:xfrm rot="10800000">
            <a:off x="4766875" y="300"/>
            <a:ext cx="4377000" cy="4377000"/>
          </a:xfrm>
          <a:prstGeom prst="round1Rect">
            <a:avLst>
              <a:gd name="adj" fmla="val 50000"/>
            </a:avLst>
          </a:prstGeom>
          <a:solidFill>
            <a:srgbClr val="142236">
              <a:alpha val="74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5"/>
          <p:cNvSpPr/>
          <p:nvPr/>
        </p:nvSpPr>
        <p:spPr>
          <a:xfrm flipH="1">
            <a:off x="8760600" y="47601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5"/>
          <p:cNvSpPr txBox="1">
            <a:spLocks noGrp="1"/>
          </p:cNvSpPr>
          <p:nvPr>
            <p:ph type="title"/>
          </p:nvPr>
        </p:nvSpPr>
        <p:spPr>
          <a:xfrm>
            <a:off x="913175" y="834175"/>
            <a:ext cx="3467100" cy="627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2600"/>
              <a:buNone/>
              <a:defRPr/>
            </a:lvl1pPr>
            <a:lvl2pPr lvl="1" algn="l">
              <a:lnSpc>
                <a:spcPct val="90000"/>
              </a:lnSpc>
              <a:spcBef>
                <a:spcPts val="0"/>
              </a:spcBef>
              <a:spcAft>
                <a:spcPts val="0"/>
              </a:spcAft>
              <a:buSzPts val="2600"/>
              <a:buNone/>
              <a:defRPr/>
            </a:lvl2pPr>
            <a:lvl3pPr lvl="2" algn="l">
              <a:lnSpc>
                <a:spcPct val="90000"/>
              </a:lnSpc>
              <a:spcBef>
                <a:spcPts val="0"/>
              </a:spcBef>
              <a:spcAft>
                <a:spcPts val="0"/>
              </a:spcAft>
              <a:buSzPts val="2600"/>
              <a:buNone/>
              <a:defRPr/>
            </a:lvl3pPr>
            <a:lvl4pPr lvl="3" algn="l">
              <a:lnSpc>
                <a:spcPct val="90000"/>
              </a:lnSpc>
              <a:spcBef>
                <a:spcPts val="0"/>
              </a:spcBef>
              <a:spcAft>
                <a:spcPts val="0"/>
              </a:spcAft>
              <a:buSzPts val="2600"/>
              <a:buNone/>
              <a:defRPr/>
            </a:lvl4pPr>
            <a:lvl5pPr lvl="4" algn="l">
              <a:lnSpc>
                <a:spcPct val="90000"/>
              </a:lnSpc>
              <a:spcBef>
                <a:spcPts val="0"/>
              </a:spcBef>
              <a:spcAft>
                <a:spcPts val="0"/>
              </a:spcAft>
              <a:buSzPts val="2600"/>
              <a:buNone/>
              <a:defRPr/>
            </a:lvl5pPr>
            <a:lvl6pPr lvl="5" algn="l">
              <a:lnSpc>
                <a:spcPct val="90000"/>
              </a:lnSpc>
              <a:spcBef>
                <a:spcPts val="0"/>
              </a:spcBef>
              <a:spcAft>
                <a:spcPts val="0"/>
              </a:spcAft>
              <a:buSzPts val="2600"/>
              <a:buNone/>
              <a:defRPr/>
            </a:lvl6pPr>
            <a:lvl7pPr lvl="6" algn="l">
              <a:lnSpc>
                <a:spcPct val="90000"/>
              </a:lnSpc>
              <a:spcBef>
                <a:spcPts val="0"/>
              </a:spcBef>
              <a:spcAft>
                <a:spcPts val="0"/>
              </a:spcAft>
              <a:buSzPts val="2600"/>
              <a:buNone/>
              <a:defRPr/>
            </a:lvl7pPr>
            <a:lvl8pPr lvl="7" algn="l">
              <a:lnSpc>
                <a:spcPct val="90000"/>
              </a:lnSpc>
              <a:spcBef>
                <a:spcPts val="0"/>
              </a:spcBef>
              <a:spcAft>
                <a:spcPts val="0"/>
              </a:spcAft>
              <a:buSzPts val="2600"/>
              <a:buNone/>
              <a:defRPr/>
            </a:lvl8pPr>
            <a:lvl9pPr lvl="8" algn="l">
              <a:lnSpc>
                <a:spcPct val="90000"/>
              </a:lnSpc>
              <a:spcBef>
                <a:spcPts val="0"/>
              </a:spcBef>
              <a:spcAft>
                <a:spcPts val="0"/>
              </a:spcAft>
              <a:buSzPts val="2600"/>
              <a:buNone/>
              <a:defRPr/>
            </a:lvl9pPr>
          </a:lstStyle>
          <a:p>
            <a:endParaRPr/>
          </a:p>
        </p:txBody>
      </p:sp>
      <p:sp>
        <p:nvSpPr>
          <p:cNvPr id="32" name="Google Shape;32;p5"/>
          <p:cNvSpPr txBox="1">
            <a:spLocks noGrp="1"/>
          </p:cNvSpPr>
          <p:nvPr>
            <p:ph type="body" idx="1"/>
          </p:nvPr>
        </p:nvSpPr>
        <p:spPr>
          <a:xfrm>
            <a:off x="913175" y="1593750"/>
            <a:ext cx="3467100" cy="2783700"/>
          </a:xfrm>
          <a:prstGeom prst="rect">
            <a:avLst/>
          </a:prstGeom>
          <a:noFill/>
          <a:ln>
            <a:noFill/>
          </a:ln>
        </p:spPr>
        <p:txBody>
          <a:bodyPr spcFirstLastPara="1" wrap="square" lIns="0" tIns="0" rIns="0" bIns="0" anchor="t" anchorCtr="0">
            <a:noAutofit/>
          </a:bodyPr>
          <a:lstStyle>
            <a:lvl1pPr marL="457200" lvl="0" indent="-355600" algn="l">
              <a:lnSpc>
                <a:spcPct val="115000"/>
              </a:lnSpc>
              <a:spcBef>
                <a:spcPts val="600"/>
              </a:spcBef>
              <a:spcAft>
                <a:spcPts val="0"/>
              </a:spcAft>
              <a:buSzPts val="2000"/>
              <a:buChar char="╸"/>
              <a:defRPr sz="2000">
                <a:solidFill>
                  <a:schemeClr val="dk2"/>
                </a:solidFill>
              </a:defRPr>
            </a:lvl1pPr>
            <a:lvl2pPr marL="914400" lvl="1" indent="-355600" algn="l">
              <a:lnSpc>
                <a:spcPct val="115000"/>
              </a:lnSpc>
              <a:spcBef>
                <a:spcPts val="0"/>
              </a:spcBef>
              <a:spcAft>
                <a:spcPts val="0"/>
              </a:spcAft>
              <a:buClr>
                <a:schemeClr val="dk2"/>
              </a:buClr>
              <a:buSzPts val="2000"/>
              <a:buChar char="╶"/>
              <a:defRPr sz="2000">
                <a:solidFill>
                  <a:schemeClr val="dk2"/>
                </a:solidFill>
              </a:defRPr>
            </a:lvl2pPr>
            <a:lvl3pPr marL="1371600" lvl="2" indent="-355600" algn="l">
              <a:lnSpc>
                <a:spcPct val="115000"/>
              </a:lnSpc>
              <a:spcBef>
                <a:spcPts val="0"/>
              </a:spcBef>
              <a:spcAft>
                <a:spcPts val="0"/>
              </a:spcAft>
              <a:buSzPts val="2000"/>
              <a:buChar char="╶"/>
              <a:defRPr sz="2000">
                <a:solidFill>
                  <a:schemeClr val="dk2"/>
                </a:solidFill>
              </a:defRPr>
            </a:lvl3pPr>
            <a:lvl4pPr marL="1828800" lvl="3" indent="-355600" algn="l">
              <a:lnSpc>
                <a:spcPct val="115000"/>
              </a:lnSpc>
              <a:spcBef>
                <a:spcPts val="0"/>
              </a:spcBef>
              <a:spcAft>
                <a:spcPts val="0"/>
              </a:spcAft>
              <a:buSzPts val="2000"/>
              <a:buChar char="╶"/>
              <a:defRPr sz="2000">
                <a:solidFill>
                  <a:schemeClr val="dk2"/>
                </a:solidFill>
              </a:defRPr>
            </a:lvl4pPr>
            <a:lvl5pPr marL="2286000" lvl="4" indent="-355600" algn="l">
              <a:lnSpc>
                <a:spcPct val="115000"/>
              </a:lnSpc>
              <a:spcBef>
                <a:spcPts val="0"/>
              </a:spcBef>
              <a:spcAft>
                <a:spcPts val="0"/>
              </a:spcAft>
              <a:buSzPts val="2000"/>
              <a:buChar char="╶"/>
              <a:defRPr sz="2000">
                <a:solidFill>
                  <a:schemeClr val="dk2"/>
                </a:solidFill>
              </a:defRPr>
            </a:lvl5pPr>
            <a:lvl6pPr marL="2743200" lvl="5" indent="-355600" algn="l">
              <a:lnSpc>
                <a:spcPct val="115000"/>
              </a:lnSpc>
              <a:spcBef>
                <a:spcPts val="0"/>
              </a:spcBef>
              <a:spcAft>
                <a:spcPts val="0"/>
              </a:spcAft>
              <a:buSzPts val="2000"/>
              <a:buChar char="╶"/>
              <a:defRPr sz="2000">
                <a:solidFill>
                  <a:schemeClr val="dk2"/>
                </a:solidFill>
              </a:defRPr>
            </a:lvl6pPr>
            <a:lvl7pPr marL="3200400" lvl="6" indent="-355600" algn="l">
              <a:lnSpc>
                <a:spcPct val="115000"/>
              </a:lnSpc>
              <a:spcBef>
                <a:spcPts val="0"/>
              </a:spcBef>
              <a:spcAft>
                <a:spcPts val="0"/>
              </a:spcAft>
              <a:buSzPts val="2000"/>
              <a:buChar char="╶"/>
              <a:defRPr sz="2000">
                <a:solidFill>
                  <a:schemeClr val="dk2"/>
                </a:solidFill>
              </a:defRPr>
            </a:lvl7pPr>
            <a:lvl8pPr marL="3657600" lvl="7" indent="-355600" algn="l">
              <a:lnSpc>
                <a:spcPct val="115000"/>
              </a:lnSpc>
              <a:spcBef>
                <a:spcPts val="0"/>
              </a:spcBef>
              <a:spcAft>
                <a:spcPts val="0"/>
              </a:spcAft>
              <a:buSzPts val="2000"/>
              <a:buChar char="╶"/>
              <a:defRPr sz="2000">
                <a:solidFill>
                  <a:schemeClr val="dk2"/>
                </a:solidFill>
              </a:defRPr>
            </a:lvl8pPr>
            <a:lvl9pPr marL="4114800" lvl="8" indent="-355600" algn="l">
              <a:lnSpc>
                <a:spcPct val="115000"/>
              </a:lnSpc>
              <a:spcBef>
                <a:spcPts val="0"/>
              </a:spcBef>
              <a:spcAft>
                <a:spcPts val="0"/>
              </a:spcAft>
              <a:buSzPts val="2000"/>
              <a:buChar char="╶"/>
              <a:defRPr sz="2000">
                <a:solidFill>
                  <a:schemeClr val="dk2"/>
                </a:solidFill>
              </a:defRPr>
            </a:lvl9pPr>
          </a:lstStyle>
          <a:p>
            <a:endParaRPr/>
          </a:p>
        </p:txBody>
      </p:sp>
      <p:sp>
        <p:nvSpPr>
          <p:cNvPr id="33" name="Google Shape;33;p5"/>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1pPr>
            <a:lvl2pPr marL="0" marR="0" lvl="1"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2pPr>
            <a:lvl3pPr marL="0" marR="0" lvl="2"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3pPr>
            <a:lvl4pPr marL="0" marR="0" lvl="3"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4pPr>
            <a:lvl5pPr marL="0" marR="0" lvl="4"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5pPr>
            <a:lvl6pPr marL="0" marR="0" lvl="5"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6pPr>
            <a:lvl7pPr marL="0" marR="0" lvl="6"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7pPr>
            <a:lvl8pPr marL="0" marR="0" lvl="7"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8pPr>
            <a:lvl9pPr marL="0" marR="0" lvl="8"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4"/>
        <p:cNvGrpSpPr/>
        <p:nvPr/>
      </p:nvGrpSpPr>
      <p:grpSpPr>
        <a:xfrm>
          <a:off x="0" y="0"/>
          <a:ext cx="0" cy="0"/>
          <a:chOff x="0" y="0"/>
          <a:chExt cx="0" cy="0"/>
        </a:xfrm>
      </p:grpSpPr>
      <p:grpSp>
        <p:nvGrpSpPr>
          <p:cNvPr id="35" name="Google Shape;35;p6"/>
          <p:cNvGrpSpPr/>
          <p:nvPr/>
        </p:nvGrpSpPr>
        <p:grpSpPr>
          <a:xfrm>
            <a:off x="0" y="-50"/>
            <a:ext cx="9144000" cy="5143575"/>
            <a:chOff x="0" y="-50"/>
            <a:chExt cx="9144000" cy="5143575"/>
          </a:xfrm>
        </p:grpSpPr>
        <p:sp>
          <p:nvSpPr>
            <p:cNvPr id="36" name="Google Shape;36;p6"/>
            <p:cNvSpPr/>
            <p:nvPr/>
          </p:nvSpPr>
          <p:spPr>
            <a:xfrm>
              <a:off x="0" y="0"/>
              <a:ext cx="9144000" cy="5143500"/>
            </a:xfrm>
            <a:prstGeom prst="rect">
              <a:avLst/>
            </a:prstGeom>
            <a:solidFill>
              <a:srgbClr val="142236">
                <a:alpha val="7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 name="Google Shape;37;p6"/>
            <p:cNvGrpSpPr/>
            <p:nvPr/>
          </p:nvGrpSpPr>
          <p:grpSpPr>
            <a:xfrm>
              <a:off x="0" y="-50"/>
              <a:ext cx="9144000" cy="5143575"/>
              <a:chOff x="0" y="-250"/>
              <a:chExt cx="9144000" cy="5143575"/>
            </a:xfrm>
          </p:grpSpPr>
          <p:sp>
            <p:nvSpPr>
              <p:cNvPr id="38" name="Google Shape;38;p6"/>
              <p:cNvSpPr/>
              <p:nvPr/>
            </p:nvSpPr>
            <p:spPr>
              <a:xfrm>
                <a:off x="0" y="-225"/>
                <a:ext cx="9144000" cy="5143500"/>
              </a:xfrm>
              <a:prstGeom prst="frame">
                <a:avLst>
                  <a:gd name="adj1" fmla="val 8758"/>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6"/>
              <p:cNvSpPr/>
              <p:nvPr/>
            </p:nvSpPr>
            <p:spPr>
              <a:xfrm rot="10800000" flipH="1">
                <a:off x="0" y="-250"/>
                <a:ext cx="4115400" cy="14151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6"/>
              <p:cNvSpPr/>
              <p:nvPr/>
            </p:nvSpPr>
            <p:spPr>
              <a:xfrm flipH="1">
                <a:off x="8760600" y="47599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1" name="Google Shape;41;p6"/>
          <p:cNvSpPr txBox="1">
            <a:spLocks noGrp="1"/>
          </p:cNvSpPr>
          <p:nvPr>
            <p:ph type="title"/>
          </p:nvPr>
        </p:nvSpPr>
        <p:spPr>
          <a:xfrm>
            <a:off x="457200" y="0"/>
            <a:ext cx="3171300" cy="14184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2600"/>
              <a:buNone/>
              <a:defRPr/>
            </a:lvl1pPr>
            <a:lvl2pPr lvl="1" algn="l">
              <a:lnSpc>
                <a:spcPct val="90000"/>
              </a:lnSpc>
              <a:spcBef>
                <a:spcPts val="0"/>
              </a:spcBef>
              <a:spcAft>
                <a:spcPts val="0"/>
              </a:spcAft>
              <a:buSzPts val="2600"/>
              <a:buNone/>
              <a:defRPr/>
            </a:lvl2pPr>
            <a:lvl3pPr lvl="2" algn="l">
              <a:lnSpc>
                <a:spcPct val="90000"/>
              </a:lnSpc>
              <a:spcBef>
                <a:spcPts val="0"/>
              </a:spcBef>
              <a:spcAft>
                <a:spcPts val="0"/>
              </a:spcAft>
              <a:buSzPts val="2600"/>
              <a:buNone/>
              <a:defRPr/>
            </a:lvl3pPr>
            <a:lvl4pPr lvl="3" algn="l">
              <a:lnSpc>
                <a:spcPct val="90000"/>
              </a:lnSpc>
              <a:spcBef>
                <a:spcPts val="0"/>
              </a:spcBef>
              <a:spcAft>
                <a:spcPts val="0"/>
              </a:spcAft>
              <a:buSzPts val="2600"/>
              <a:buNone/>
              <a:defRPr/>
            </a:lvl4pPr>
            <a:lvl5pPr lvl="4" algn="l">
              <a:lnSpc>
                <a:spcPct val="90000"/>
              </a:lnSpc>
              <a:spcBef>
                <a:spcPts val="0"/>
              </a:spcBef>
              <a:spcAft>
                <a:spcPts val="0"/>
              </a:spcAft>
              <a:buSzPts val="2600"/>
              <a:buNone/>
              <a:defRPr/>
            </a:lvl5pPr>
            <a:lvl6pPr lvl="5" algn="l">
              <a:lnSpc>
                <a:spcPct val="90000"/>
              </a:lnSpc>
              <a:spcBef>
                <a:spcPts val="0"/>
              </a:spcBef>
              <a:spcAft>
                <a:spcPts val="0"/>
              </a:spcAft>
              <a:buSzPts val="2600"/>
              <a:buNone/>
              <a:defRPr/>
            </a:lvl6pPr>
            <a:lvl7pPr lvl="6" algn="l">
              <a:lnSpc>
                <a:spcPct val="90000"/>
              </a:lnSpc>
              <a:spcBef>
                <a:spcPts val="0"/>
              </a:spcBef>
              <a:spcAft>
                <a:spcPts val="0"/>
              </a:spcAft>
              <a:buSzPts val="2600"/>
              <a:buNone/>
              <a:defRPr/>
            </a:lvl7pPr>
            <a:lvl8pPr lvl="7" algn="l">
              <a:lnSpc>
                <a:spcPct val="90000"/>
              </a:lnSpc>
              <a:spcBef>
                <a:spcPts val="0"/>
              </a:spcBef>
              <a:spcAft>
                <a:spcPts val="0"/>
              </a:spcAft>
              <a:buSzPts val="2600"/>
              <a:buNone/>
              <a:defRPr/>
            </a:lvl8pPr>
            <a:lvl9pPr lvl="8" algn="l">
              <a:lnSpc>
                <a:spcPct val="90000"/>
              </a:lnSpc>
              <a:spcBef>
                <a:spcPts val="0"/>
              </a:spcBef>
              <a:spcAft>
                <a:spcPts val="0"/>
              </a:spcAft>
              <a:buSzPts val="2600"/>
              <a:buNone/>
              <a:defRPr/>
            </a:lvl9pPr>
          </a:lstStyle>
          <a:p>
            <a:endParaRPr/>
          </a:p>
        </p:txBody>
      </p:sp>
      <p:sp>
        <p:nvSpPr>
          <p:cNvPr id="42" name="Google Shape;42;p6"/>
          <p:cNvSpPr txBox="1">
            <a:spLocks noGrp="1"/>
          </p:cNvSpPr>
          <p:nvPr>
            <p:ph type="body" idx="1"/>
          </p:nvPr>
        </p:nvSpPr>
        <p:spPr>
          <a:xfrm>
            <a:off x="913175" y="1746150"/>
            <a:ext cx="3419100" cy="2633700"/>
          </a:xfrm>
          <a:prstGeom prst="rect">
            <a:avLst/>
          </a:prstGeom>
          <a:noFill/>
          <a:ln>
            <a:noFill/>
          </a:ln>
        </p:spPr>
        <p:txBody>
          <a:bodyPr spcFirstLastPara="1" wrap="square" lIns="0" tIns="0" rIns="0" bIns="0"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sz="2000"/>
            </a:lvl2pPr>
            <a:lvl3pPr marL="1371600" lvl="2" indent="-355600" algn="l">
              <a:lnSpc>
                <a:spcPct val="100000"/>
              </a:lnSpc>
              <a:spcBef>
                <a:spcPts val="0"/>
              </a:spcBef>
              <a:spcAft>
                <a:spcPts val="0"/>
              </a:spcAft>
              <a:buSzPts val="2000"/>
              <a:buChar char="╶"/>
              <a:defRPr sz="2000"/>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43" name="Google Shape;43;p6"/>
          <p:cNvSpPr txBox="1">
            <a:spLocks noGrp="1"/>
          </p:cNvSpPr>
          <p:nvPr>
            <p:ph type="body" idx="2"/>
          </p:nvPr>
        </p:nvSpPr>
        <p:spPr>
          <a:xfrm>
            <a:off x="4811921" y="1746150"/>
            <a:ext cx="3419100" cy="2633700"/>
          </a:xfrm>
          <a:prstGeom prst="rect">
            <a:avLst/>
          </a:prstGeom>
          <a:noFill/>
          <a:ln>
            <a:noFill/>
          </a:ln>
        </p:spPr>
        <p:txBody>
          <a:bodyPr spcFirstLastPara="1" wrap="square" lIns="0" tIns="0" rIns="0" bIns="0"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sz="2000"/>
            </a:lvl2pPr>
            <a:lvl3pPr marL="1371600" lvl="2" indent="-355600" algn="l">
              <a:lnSpc>
                <a:spcPct val="100000"/>
              </a:lnSpc>
              <a:spcBef>
                <a:spcPts val="0"/>
              </a:spcBef>
              <a:spcAft>
                <a:spcPts val="0"/>
              </a:spcAft>
              <a:buSzPts val="2000"/>
              <a:buChar char="╶"/>
              <a:defRPr sz="2000"/>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44" name="Google Shape;44;p6"/>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1pPr>
            <a:lvl2pPr marL="0" marR="0" lvl="1"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2pPr>
            <a:lvl3pPr marL="0" marR="0" lvl="2"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3pPr>
            <a:lvl4pPr marL="0" marR="0" lvl="3"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4pPr>
            <a:lvl5pPr marL="0" marR="0" lvl="4"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5pPr>
            <a:lvl6pPr marL="0" marR="0" lvl="5"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6pPr>
            <a:lvl7pPr marL="0" marR="0" lvl="6"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7pPr>
            <a:lvl8pPr marL="0" marR="0" lvl="7"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8pPr>
            <a:lvl9pPr marL="0" marR="0" lvl="8"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Veiled">
  <p:cSld name="BLANK_1">
    <p:spTree>
      <p:nvGrpSpPr>
        <p:cNvPr id="1" name="Shape 45"/>
        <p:cNvGrpSpPr/>
        <p:nvPr/>
      </p:nvGrpSpPr>
      <p:grpSpPr>
        <a:xfrm>
          <a:off x="0" y="0"/>
          <a:ext cx="0" cy="0"/>
          <a:chOff x="0" y="0"/>
          <a:chExt cx="0" cy="0"/>
        </a:xfrm>
      </p:grpSpPr>
      <p:sp>
        <p:nvSpPr>
          <p:cNvPr id="46" name="Google Shape;46;p7"/>
          <p:cNvSpPr/>
          <p:nvPr/>
        </p:nvSpPr>
        <p:spPr>
          <a:xfrm>
            <a:off x="0" y="0"/>
            <a:ext cx="9144000" cy="5143500"/>
          </a:xfrm>
          <a:prstGeom prst="rect">
            <a:avLst/>
          </a:prstGeom>
          <a:solidFill>
            <a:srgbClr val="142236">
              <a:alpha val="7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7"/>
          <p:cNvSpPr/>
          <p:nvPr/>
        </p:nvSpPr>
        <p:spPr>
          <a:xfrm flipH="1">
            <a:off x="8760600" y="47601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7"/>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1pPr>
            <a:lvl2pPr marL="0" marR="0" lvl="1"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2pPr>
            <a:lvl3pPr marL="0" marR="0" lvl="2"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3pPr>
            <a:lvl4pPr marL="0" marR="0" lvl="3"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4pPr>
            <a:lvl5pPr marL="0" marR="0" lvl="4"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5pPr>
            <a:lvl6pPr marL="0" marR="0" lvl="5"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6pPr>
            <a:lvl7pPr marL="0" marR="0" lvl="6"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7pPr>
            <a:lvl8pPr marL="0" marR="0" lvl="7"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8pPr>
            <a:lvl9pPr marL="0" marR="0" lvl="8"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9"/>
        <p:cNvGrpSpPr/>
        <p:nvPr/>
      </p:nvGrpSpPr>
      <p:grpSpPr>
        <a:xfrm>
          <a:off x="0" y="0"/>
          <a:ext cx="0" cy="0"/>
          <a:chOff x="0" y="0"/>
          <a:chExt cx="0" cy="0"/>
        </a:xfrm>
      </p:grpSpPr>
      <p:grpSp>
        <p:nvGrpSpPr>
          <p:cNvPr id="50" name="Google Shape;50;p8"/>
          <p:cNvGrpSpPr/>
          <p:nvPr/>
        </p:nvGrpSpPr>
        <p:grpSpPr>
          <a:xfrm>
            <a:off x="0" y="-50"/>
            <a:ext cx="9144000" cy="5143575"/>
            <a:chOff x="0" y="-50"/>
            <a:chExt cx="9144000" cy="5143575"/>
          </a:xfrm>
        </p:grpSpPr>
        <p:sp>
          <p:nvSpPr>
            <p:cNvPr id="51" name="Google Shape;51;p8"/>
            <p:cNvSpPr/>
            <p:nvPr/>
          </p:nvSpPr>
          <p:spPr>
            <a:xfrm>
              <a:off x="0" y="0"/>
              <a:ext cx="9144000" cy="5143500"/>
            </a:xfrm>
            <a:prstGeom prst="rect">
              <a:avLst/>
            </a:prstGeom>
            <a:solidFill>
              <a:srgbClr val="142236">
                <a:alpha val="7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 name="Google Shape;52;p8"/>
            <p:cNvGrpSpPr/>
            <p:nvPr/>
          </p:nvGrpSpPr>
          <p:grpSpPr>
            <a:xfrm>
              <a:off x="0" y="-50"/>
              <a:ext cx="9144000" cy="5143575"/>
              <a:chOff x="0" y="-250"/>
              <a:chExt cx="9144000" cy="5143575"/>
            </a:xfrm>
          </p:grpSpPr>
          <p:sp>
            <p:nvSpPr>
              <p:cNvPr id="53" name="Google Shape;53;p8"/>
              <p:cNvSpPr/>
              <p:nvPr/>
            </p:nvSpPr>
            <p:spPr>
              <a:xfrm>
                <a:off x="0" y="-225"/>
                <a:ext cx="9144000" cy="5143500"/>
              </a:xfrm>
              <a:prstGeom prst="frame">
                <a:avLst>
                  <a:gd name="adj1" fmla="val 8758"/>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8"/>
              <p:cNvSpPr/>
              <p:nvPr/>
            </p:nvSpPr>
            <p:spPr>
              <a:xfrm rot="10800000" flipH="1">
                <a:off x="0" y="-250"/>
                <a:ext cx="4115400" cy="14151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8"/>
              <p:cNvSpPr/>
              <p:nvPr/>
            </p:nvSpPr>
            <p:spPr>
              <a:xfrm flipH="1">
                <a:off x="8760600" y="47599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6" name="Google Shape;56;p8"/>
          <p:cNvSpPr txBox="1">
            <a:spLocks noGrp="1"/>
          </p:cNvSpPr>
          <p:nvPr>
            <p:ph type="title"/>
          </p:nvPr>
        </p:nvSpPr>
        <p:spPr>
          <a:xfrm>
            <a:off x="457200" y="0"/>
            <a:ext cx="3171300" cy="14184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2600"/>
              <a:buNone/>
              <a:defRPr/>
            </a:lvl1pPr>
            <a:lvl2pPr lvl="1" algn="l">
              <a:lnSpc>
                <a:spcPct val="90000"/>
              </a:lnSpc>
              <a:spcBef>
                <a:spcPts val="0"/>
              </a:spcBef>
              <a:spcAft>
                <a:spcPts val="0"/>
              </a:spcAft>
              <a:buSzPts val="2600"/>
              <a:buNone/>
              <a:defRPr/>
            </a:lvl2pPr>
            <a:lvl3pPr lvl="2" algn="l">
              <a:lnSpc>
                <a:spcPct val="90000"/>
              </a:lnSpc>
              <a:spcBef>
                <a:spcPts val="0"/>
              </a:spcBef>
              <a:spcAft>
                <a:spcPts val="0"/>
              </a:spcAft>
              <a:buSzPts val="2600"/>
              <a:buNone/>
              <a:defRPr/>
            </a:lvl3pPr>
            <a:lvl4pPr lvl="3" algn="l">
              <a:lnSpc>
                <a:spcPct val="90000"/>
              </a:lnSpc>
              <a:spcBef>
                <a:spcPts val="0"/>
              </a:spcBef>
              <a:spcAft>
                <a:spcPts val="0"/>
              </a:spcAft>
              <a:buSzPts val="2600"/>
              <a:buNone/>
              <a:defRPr/>
            </a:lvl4pPr>
            <a:lvl5pPr lvl="4" algn="l">
              <a:lnSpc>
                <a:spcPct val="90000"/>
              </a:lnSpc>
              <a:spcBef>
                <a:spcPts val="0"/>
              </a:spcBef>
              <a:spcAft>
                <a:spcPts val="0"/>
              </a:spcAft>
              <a:buSzPts val="2600"/>
              <a:buNone/>
              <a:defRPr/>
            </a:lvl5pPr>
            <a:lvl6pPr lvl="5" algn="l">
              <a:lnSpc>
                <a:spcPct val="90000"/>
              </a:lnSpc>
              <a:spcBef>
                <a:spcPts val="0"/>
              </a:spcBef>
              <a:spcAft>
                <a:spcPts val="0"/>
              </a:spcAft>
              <a:buSzPts val="2600"/>
              <a:buNone/>
              <a:defRPr/>
            </a:lvl6pPr>
            <a:lvl7pPr lvl="6" algn="l">
              <a:lnSpc>
                <a:spcPct val="90000"/>
              </a:lnSpc>
              <a:spcBef>
                <a:spcPts val="0"/>
              </a:spcBef>
              <a:spcAft>
                <a:spcPts val="0"/>
              </a:spcAft>
              <a:buSzPts val="2600"/>
              <a:buNone/>
              <a:defRPr/>
            </a:lvl7pPr>
            <a:lvl8pPr lvl="7" algn="l">
              <a:lnSpc>
                <a:spcPct val="90000"/>
              </a:lnSpc>
              <a:spcBef>
                <a:spcPts val="0"/>
              </a:spcBef>
              <a:spcAft>
                <a:spcPts val="0"/>
              </a:spcAft>
              <a:buSzPts val="2600"/>
              <a:buNone/>
              <a:defRPr/>
            </a:lvl8pPr>
            <a:lvl9pPr lvl="8" algn="l">
              <a:lnSpc>
                <a:spcPct val="90000"/>
              </a:lnSpc>
              <a:spcBef>
                <a:spcPts val="0"/>
              </a:spcBef>
              <a:spcAft>
                <a:spcPts val="0"/>
              </a:spcAft>
              <a:buSzPts val="2600"/>
              <a:buNone/>
              <a:defRPr/>
            </a:lvl9pPr>
          </a:lstStyle>
          <a:p>
            <a:endParaRPr/>
          </a:p>
        </p:txBody>
      </p:sp>
      <p:sp>
        <p:nvSpPr>
          <p:cNvPr id="57" name="Google Shape;57;p8"/>
          <p:cNvSpPr txBox="1">
            <a:spLocks noGrp="1"/>
          </p:cNvSpPr>
          <p:nvPr>
            <p:ph type="body" idx="1"/>
          </p:nvPr>
        </p:nvSpPr>
        <p:spPr>
          <a:xfrm>
            <a:off x="913175" y="1746150"/>
            <a:ext cx="5944800" cy="26337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600"/>
              </a:spcBef>
              <a:spcAft>
                <a:spcPts val="0"/>
              </a:spcAft>
              <a:buSzPts val="2400"/>
              <a:buChar char="╸"/>
              <a:defRPr/>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81000" algn="l">
              <a:lnSpc>
                <a:spcPct val="100000"/>
              </a:lnSpc>
              <a:spcBef>
                <a:spcPts val="0"/>
              </a:spcBef>
              <a:spcAft>
                <a:spcPts val="0"/>
              </a:spcAft>
              <a:buSzPts val="2400"/>
              <a:buChar char="╶"/>
              <a:defRPr/>
            </a:lvl4pPr>
            <a:lvl5pPr marL="2286000" lvl="4" indent="-381000" algn="l">
              <a:lnSpc>
                <a:spcPct val="100000"/>
              </a:lnSpc>
              <a:spcBef>
                <a:spcPts val="0"/>
              </a:spcBef>
              <a:spcAft>
                <a:spcPts val="0"/>
              </a:spcAft>
              <a:buSzPts val="2400"/>
              <a:buChar char="╶"/>
              <a:defRPr/>
            </a:lvl5pPr>
            <a:lvl6pPr marL="2743200" lvl="5" indent="-381000" algn="l">
              <a:lnSpc>
                <a:spcPct val="100000"/>
              </a:lnSpc>
              <a:spcBef>
                <a:spcPts val="0"/>
              </a:spcBef>
              <a:spcAft>
                <a:spcPts val="0"/>
              </a:spcAft>
              <a:buSzPts val="2400"/>
              <a:buChar char="╶"/>
              <a:defRPr/>
            </a:lvl6pPr>
            <a:lvl7pPr marL="3200400" lvl="6" indent="-381000" algn="l">
              <a:lnSpc>
                <a:spcPct val="100000"/>
              </a:lnSpc>
              <a:spcBef>
                <a:spcPts val="0"/>
              </a:spcBef>
              <a:spcAft>
                <a:spcPts val="0"/>
              </a:spcAft>
              <a:buSzPts val="2400"/>
              <a:buChar char="╶"/>
              <a:defRPr/>
            </a:lvl7pPr>
            <a:lvl8pPr marL="3657600" lvl="7" indent="-381000" algn="l">
              <a:lnSpc>
                <a:spcPct val="100000"/>
              </a:lnSpc>
              <a:spcBef>
                <a:spcPts val="0"/>
              </a:spcBef>
              <a:spcAft>
                <a:spcPts val="0"/>
              </a:spcAft>
              <a:buSzPts val="2400"/>
              <a:buChar char="╶"/>
              <a:defRPr/>
            </a:lvl8pPr>
            <a:lvl9pPr marL="4114800" lvl="8" indent="-381000" algn="l">
              <a:lnSpc>
                <a:spcPct val="100000"/>
              </a:lnSpc>
              <a:spcBef>
                <a:spcPts val="0"/>
              </a:spcBef>
              <a:spcAft>
                <a:spcPts val="0"/>
              </a:spcAft>
              <a:buSzPts val="2400"/>
              <a:buChar char="╶"/>
              <a:defRPr/>
            </a:lvl9pPr>
          </a:lstStyle>
          <a:p>
            <a:endParaRPr/>
          </a:p>
        </p:txBody>
      </p:sp>
      <p:sp>
        <p:nvSpPr>
          <p:cNvPr id="58" name="Google Shape;58;p8"/>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1pPr>
            <a:lvl2pPr marL="0" marR="0" lvl="1"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2pPr>
            <a:lvl3pPr marL="0" marR="0" lvl="2"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3pPr>
            <a:lvl4pPr marL="0" marR="0" lvl="3"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4pPr>
            <a:lvl5pPr marL="0" marR="0" lvl="4"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5pPr>
            <a:lvl6pPr marL="0" marR="0" lvl="5"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6pPr>
            <a:lvl7pPr marL="0" marR="0" lvl="6"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7pPr>
            <a:lvl8pPr marL="0" marR="0" lvl="7"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8pPr>
            <a:lvl9pPr marL="0" marR="0" lvl="8"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grpSp>
        <p:nvGrpSpPr>
          <p:cNvPr id="60" name="Google Shape;60;p9"/>
          <p:cNvGrpSpPr/>
          <p:nvPr/>
        </p:nvGrpSpPr>
        <p:grpSpPr>
          <a:xfrm>
            <a:off x="0" y="-50"/>
            <a:ext cx="9144000" cy="5143575"/>
            <a:chOff x="0" y="-50"/>
            <a:chExt cx="9144000" cy="5143575"/>
          </a:xfrm>
        </p:grpSpPr>
        <p:sp>
          <p:nvSpPr>
            <p:cNvPr id="61" name="Google Shape;61;p9"/>
            <p:cNvSpPr/>
            <p:nvPr/>
          </p:nvSpPr>
          <p:spPr>
            <a:xfrm>
              <a:off x="0" y="0"/>
              <a:ext cx="9144000" cy="5143500"/>
            </a:xfrm>
            <a:prstGeom prst="rect">
              <a:avLst/>
            </a:prstGeom>
            <a:solidFill>
              <a:srgbClr val="142236">
                <a:alpha val="7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 name="Google Shape;62;p9"/>
            <p:cNvGrpSpPr/>
            <p:nvPr/>
          </p:nvGrpSpPr>
          <p:grpSpPr>
            <a:xfrm>
              <a:off x="0" y="-50"/>
              <a:ext cx="9144000" cy="5143575"/>
              <a:chOff x="0" y="-250"/>
              <a:chExt cx="9144000" cy="5143575"/>
            </a:xfrm>
          </p:grpSpPr>
          <p:sp>
            <p:nvSpPr>
              <p:cNvPr id="63" name="Google Shape;63;p9"/>
              <p:cNvSpPr/>
              <p:nvPr/>
            </p:nvSpPr>
            <p:spPr>
              <a:xfrm>
                <a:off x="0" y="-225"/>
                <a:ext cx="9144000" cy="5143500"/>
              </a:xfrm>
              <a:prstGeom prst="frame">
                <a:avLst>
                  <a:gd name="adj1" fmla="val 8758"/>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9"/>
              <p:cNvSpPr/>
              <p:nvPr/>
            </p:nvSpPr>
            <p:spPr>
              <a:xfrm rot="10800000" flipH="1">
                <a:off x="0" y="-250"/>
                <a:ext cx="4115400" cy="1415100"/>
              </a:xfrm>
              <a:prstGeom prst="round1Rect">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9"/>
              <p:cNvSpPr/>
              <p:nvPr/>
            </p:nvSpPr>
            <p:spPr>
              <a:xfrm flipH="1">
                <a:off x="8760600" y="47599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6" name="Google Shape;66;p9"/>
          <p:cNvSpPr txBox="1">
            <a:spLocks noGrp="1"/>
          </p:cNvSpPr>
          <p:nvPr>
            <p:ph type="title"/>
          </p:nvPr>
        </p:nvSpPr>
        <p:spPr>
          <a:xfrm>
            <a:off x="457200" y="0"/>
            <a:ext cx="3171300" cy="14184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2600"/>
              <a:buNone/>
              <a:defRPr/>
            </a:lvl1pPr>
            <a:lvl2pPr lvl="1" algn="l">
              <a:lnSpc>
                <a:spcPct val="90000"/>
              </a:lnSpc>
              <a:spcBef>
                <a:spcPts val="0"/>
              </a:spcBef>
              <a:spcAft>
                <a:spcPts val="0"/>
              </a:spcAft>
              <a:buSzPts val="2600"/>
              <a:buNone/>
              <a:defRPr/>
            </a:lvl2pPr>
            <a:lvl3pPr lvl="2" algn="l">
              <a:lnSpc>
                <a:spcPct val="90000"/>
              </a:lnSpc>
              <a:spcBef>
                <a:spcPts val="0"/>
              </a:spcBef>
              <a:spcAft>
                <a:spcPts val="0"/>
              </a:spcAft>
              <a:buSzPts val="2600"/>
              <a:buNone/>
              <a:defRPr/>
            </a:lvl3pPr>
            <a:lvl4pPr lvl="3" algn="l">
              <a:lnSpc>
                <a:spcPct val="90000"/>
              </a:lnSpc>
              <a:spcBef>
                <a:spcPts val="0"/>
              </a:spcBef>
              <a:spcAft>
                <a:spcPts val="0"/>
              </a:spcAft>
              <a:buSzPts val="2600"/>
              <a:buNone/>
              <a:defRPr/>
            </a:lvl4pPr>
            <a:lvl5pPr lvl="4" algn="l">
              <a:lnSpc>
                <a:spcPct val="90000"/>
              </a:lnSpc>
              <a:spcBef>
                <a:spcPts val="0"/>
              </a:spcBef>
              <a:spcAft>
                <a:spcPts val="0"/>
              </a:spcAft>
              <a:buSzPts val="2600"/>
              <a:buNone/>
              <a:defRPr/>
            </a:lvl5pPr>
            <a:lvl6pPr lvl="5" algn="l">
              <a:lnSpc>
                <a:spcPct val="90000"/>
              </a:lnSpc>
              <a:spcBef>
                <a:spcPts val="0"/>
              </a:spcBef>
              <a:spcAft>
                <a:spcPts val="0"/>
              </a:spcAft>
              <a:buSzPts val="2600"/>
              <a:buNone/>
              <a:defRPr/>
            </a:lvl6pPr>
            <a:lvl7pPr lvl="6" algn="l">
              <a:lnSpc>
                <a:spcPct val="90000"/>
              </a:lnSpc>
              <a:spcBef>
                <a:spcPts val="0"/>
              </a:spcBef>
              <a:spcAft>
                <a:spcPts val="0"/>
              </a:spcAft>
              <a:buSzPts val="2600"/>
              <a:buNone/>
              <a:defRPr/>
            </a:lvl7pPr>
            <a:lvl8pPr lvl="7" algn="l">
              <a:lnSpc>
                <a:spcPct val="90000"/>
              </a:lnSpc>
              <a:spcBef>
                <a:spcPts val="0"/>
              </a:spcBef>
              <a:spcAft>
                <a:spcPts val="0"/>
              </a:spcAft>
              <a:buSzPts val="2600"/>
              <a:buNone/>
              <a:defRPr/>
            </a:lvl8pPr>
            <a:lvl9pPr lvl="8" algn="l">
              <a:lnSpc>
                <a:spcPct val="90000"/>
              </a:lnSpc>
              <a:spcBef>
                <a:spcPts val="0"/>
              </a:spcBef>
              <a:spcAft>
                <a:spcPts val="0"/>
              </a:spcAft>
              <a:buSzPts val="2600"/>
              <a:buNone/>
              <a:defRPr/>
            </a:lvl9pPr>
          </a:lstStyle>
          <a:p>
            <a:endParaRPr/>
          </a:p>
        </p:txBody>
      </p:sp>
      <p:sp>
        <p:nvSpPr>
          <p:cNvPr id="67" name="Google Shape;67;p9"/>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1pPr>
            <a:lvl2pPr marL="0" marR="0" lvl="1"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2pPr>
            <a:lvl3pPr marL="0" marR="0" lvl="2"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3pPr>
            <a:lvl4pPr marL="0" marR="0" lvl="3"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4pPr>
            <a:lvl5pPr marL="0" marR="0" lvl="4"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5pPr>
            <a:lvl6pPr marL="0" marR="0" lvl="5"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6pPr>
            <a:lvl7pPr marL="0" marR="0" lvl="6"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7pPr>
            <a:lvl8pPr marL="0" marR="0" lvl="7"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8pPr>
            <a:lvl9pPr marL="0" marR="0" lvl="8"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8"/>
        <p:cNvGrpSpPr/>
        <p:nvPr/>
      </p:nvGrpSpPr>
      <p:grpSpPr>
        <a:xfrm>
          <a:off x="0" y="0"/>
          <a:ext cx="0" cy="0"/>
          <a:chOff x="0" y="0"/>
          <a:chExt cx="0" cy="0"/>
        </a:xfrm>
      </p:grpSpPr>
      <p:sp>
        <p:nvSpPr>
          <p:cNvPr id="69" name="Google Shape;69;p10"/>
          <p:cNvSpPr/>
          <p:nvPr/>
        </p:nvSpPr>
        <p:spPr>
          <a:xfrm flipH="1">
            <a:off x="8760600" y="4760125"/>
            <a:ext cx="383400" cy="383400"/>
          </a:xfrm>
          <a:prstGeom prst="round1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10"/>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1pPr>
            <a:lvl2pPr marL="0" marR="0" lvl="1"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2pPr>
            <a:lvl3pPr marL="0" marR="0" lvl="2"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3pPr>
            <a:lvl4pPr marL="0" marR="0" lvl="3"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4pPr>
            <a:lvl5pPr marL="0" marR="0" lvl="4"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5pPr>
            <a:lvl6pPr marL="0" marR="0" lvl="5"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6pPr>
            <a:lvl7pPr marL="0" marR="0" lvl="6"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7pPr>
            <a:lvl8pPr marL="0" marR="0" lvl="7"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8pPr>
            <a:lvl9pPr marL="0" marR="0" lvl="8" indent="0" algn="ctr">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dk2"/>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US"/>
              <a:t>‹#›</a:t>
            </a:fld>
            <a:endParaRPr/>
          </a:p>
        </p:txBody>
      </p:sp>
      <p:sp>
        <p:nvSpPr>
          <p:cNvPr id="7" name="Google Shape;7;p1"/>
          <p:cNvSpPr txBox="1">
            <a:spLocks noGrp="1"/>
          </p:cNvSpPr>
          <p:nvPr>
            <p:ph type="title"/>
          </p:nvPr>
        </p:nvSpPr>
        <p:spPr>
          <a:xfrm>
            <a:off x="457200" y="0"/>
            <a:ext cx="3171300" cy="14184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1pPr>
            <a:lvl2pPr marR="0" lvl="1"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2pPr>
            <a:lvl3pPr marR="0" lvl="2"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3pPr>
            <a:lvl4pPr marR="0" lvl="3"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4pPr>
            <a:lvl5pPr marR="0" lvl="4"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5pPr>
            <a:lvl6pPr marR="0" lvl="5"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6pPr>
            <a:lvl7pPr marR="0" lvl="6"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7pPr>
            <a:lvl8pPr marR="0" lvl="7"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8pPr>
            <a:lvl9pPr marR="0" lvl="8" algn="l" rtl="0">
              <a:lnSpc>
                <a:spcPct val="90000"/>
              </a:lnSpc>
              <a:spcBef>
                <a:spcPts val="0"/>
              </a:spcBef>
              <a:spcAft>
                <a:spcPts val="0"/>
              </a:spcAft>
              <a:buClr>
                <a:schemeClr val="dk1"/>
              </a:buClr>
              <a:buSzPts val="2600"/>
              <a:buFont typeface="Red Hat Display Black"/>
              <a:buNone/>
              <a:defRPr sz="2600" b="0" i="0" u="none" strike="noStrike" cap="none">
                <a:solidFill>
                  <a:schemeClr val="dk1"/>
                </a:solidFill>
                <a:latin typeface="Red Hat Display Black"/>
                <a:ea typeface="Red Hat Display Black"/>
                <a:cs typeface="Red Hat Display Black"/>
                <a:sym typeface="Red Hat Display Black"/>
              </a:defRPr>
            </a:lvl9pPr>
          </a:lstStyle>
          <a:p>
            <a:endParaRPr/>
          </a:p>
        </p:txBody>
      </p:sp>
      <p:sp>
        <p:nvSpPr>
          <p:cNvPr id="8" name="Google Shape;8;p1"/>
          <p:cNvSpPr txBox="1">
            <a:spLocks noGrp="1"/>
          </p:cNvSpPr>
          <p:nvPr>
            <p:ph type="body" idx="1"/>
          </p:nvPr>
        </p:nvSpPr>
        <p:spPr>
          <a:xfrm>
            <a:off x="913175" y="1746150"/>
            <a:ext cx="5944800" cy="2633700"/>
          </a:xfrm>
          <a:prstGeom prst="rect">
            <a:avLst/>
          </a:prstGeom>
          <a:noFill/>
          <a:ln>
            <a:noFill/>
          </a:ln>
        </p:spPr>
        <p:txBody>
          <a:bodyPr spcFirstLastPara="1" wrap="square" lIns="0" tIns="0" rIns="0" bIns="0" anchor="t" anchorCtr="0">
            <a:noAutofit/>
          </a:bodyPr>
          <a:lstStyle>
            <a:lvl1pPr marL="457200" marR="0" lvl="0" indent="-381000" algn="l" rtl="0">
              <a:lnSpc>
                <a:spcPct val="100000"/>
              </a:lnSpc>
              <a:spcBef>
                <a:spcPts val="600"/>
              </a:spcBef>
              <a:spcAft>
                <a:spcPts val="0"/>
              </a:spcAft>
              <a:buClr>
                <a:schemeClr val="accent1"/>
              </a:buClr>
              <a:buSzPts val="2400"/>
              <a:buFont typeface="Raleway"/>
              <a:buChar char="╸"/>
              <a:defRPr sz="2400" b="0" i="0" u="none" strike="noStrike" cap="none">
                <a:solidFill>
                  <a:schemeClr val="lt1"/>
                </a:solidFill>
                <a:latin typeface="Raleway"/>
                <a:ea typeface="Raleway"/>
                <a:cs typeface="Raleway"/>
                <a:sym typeface="Raleway"/>
              </a:defRPr>
            </a:lvl1pPr>
            <a:lvl2pPr marL="914400" marR="0" lvl="1" indent="-381000" algn="l" rtl="0">
              <a:lnSpc>
                <a:spcPct val="100000"/>
              </a:lnSpc>
              <a:spcBef>
                <a:spcPts val="0"/>
              </a:spcBef>
              <a:spcAft>
                <a:spcPts val="0"/>
              </a:spcAft>
              <a:buClr>
                <a:schemeClr val="lt2"/>
              </a:buClr>
              <a:buSzPts val="2400"/>
              <a:buFont typeface="Raleway"/>
              <a:buChar char="╶"/>
              <a:defRPr sz="2400" b="0" i="0" u="none" strike="noStrike" cap="none">
                <a:solidFill>
                  <a:schemeClr val="lt1"/>
                </a:solidFill>
                <a:latin typeface="Raleway"/>
                <a:ea typeface="Raleway"/>
                <a:cs typeface="Raleway"/>
                <a:sym typeface="Raleway"/>
              </a:defRPr>
            </a:lvl2pPr>
            <a:lvl3pPr marL="1371600" marR="0" lvl="2"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3pPr>
            <a:lvl4pPr marL="1828800" marR="0" lvl="3"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4pPr>
            <a:lvl5pPr marL="2286000" marR="0" lvl="4"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5pPr>
            <a:lvl6pPr marL="2743200" marR="0" lvl="5"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6pPr>
            <a:lvl7pPr marL="3200400" marR="0" lvl="6"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7pPr>
            <a:lvl8pPr marL="3657600" marR="0" lvl="7"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8pPr>
            <a:lvl9pPr marL="4114800" marR="0" lvl="8" indent="-381000" algn="l" rtl="0">
              <a:lnSpc>
                <a:spcPct val="100000"/>
              </a:lnSpc>
              <a:spcBef>
                <a:spcPts val="0"/>
              </a:spcBef>
              <a:spcAft>
                <a:spcPts val="0"/>
              </a:spcAft>
              <a:buClr>
                <a:schemeClr val="dk2"/>
              </a:buClr>
              <a:buSzPts val="2400"/>
              <a:buFont typeface="Raleway"/>
              <a:buChar char="╶"/>
              <a:defRPr sz="2400" b="0" i="0" u="none" strike="noStrike" cap="none">
                <a:solidFill>
                  <a:schemeClr val="lt1"/>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21.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drive.google.com/drive/folders/1UpAjjVGPUyovr-yWNDqSCHg5AiyukAHM?usp=sharing" TargetMode="External"/><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29.jpeg"/></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3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34.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hyperlink" Target="http://www.eoearth.org/article/Solar_radiation" TargetMode="External"/><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6.jpg"/><Relationship Id="rId2" Type="http://schemas.openxmlformats.org/officeDocument/2006/relationships/notesSlide" Target="../notesSlides/notesSlide48.xml"/><Relationship Id="rId1" Type="http://schemas.openxmlformats.org/officeDocument/2006/relationships/slideLayout" Target="../slideLayouts/slideLayout8.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74"/>
        <p:cNvGrpSpPr/>
        <p:nvPr/>
      </p:nvGrpSpPr>
      <p:grpSpPr>
        <a:xfrm>
          <a:off x="0" y="0"/>
          <a:ext cx="0" cy="0"/>
          <a:chOff x="0" y="0"/>
          <a:chExt cx="0" cy="0"/>
        </a:xfrm>
      </p:grpSpPr>
      <p:sp>
        <p:nvSpPr>
          <p:cNvPr id="75" name="Google Shape;75;p11"/>
          <p:cNvSpPr txBox="1">
            <a:spLocks noGrp="1"/>
          </p:cNvSpPr>
          <p:nvPr>
            <p:ph type="ctrTitle"/>
          </p:nvPr>
        </p:nvSpPr>
        <p:spPr>
          <a:xfrm>
            <a:off x="63796" y="311889"/>
            <a:ext cx="6046382" cy="1864496"/>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400"/>
              <a:buNone/>
            </a:pPr>
            <a:r>
              <a:rPr lang="en-US" sz="3800" dirty="0">
                <a:solidFill>
                  <a:schemeClr val="accent4">
                    <a:lumMod val="60000"/>
                    <a:lumOff val="40000"/>
                  </a:schemeClr>
                </a:solidFill>
              </a:rPr>
              <a:t>APPLICATION OF MACHINE LEARNING FOR </a:t>
            </a:r>
            <a:r>
              <a:rPr lang="en-US" dirty="0">
                <a:effectLst>
                  <a:outerShdw blurRad="38100" dist="38100" dir="2700000" algn="tl">
                    <a:srgbClr val="000000">
                      <a:alpha val="43137"/>
                    </a:srgbClr>
                  </a:outerShdw>
                </a:effectLst>
              </a:rPr>
              <a:t>SOLAR POND </a:t>
            </a:r>
            <a:r>
              <a:rPr lang="en-US" dirty="0">
                <a:solidFill>
                  <a:schemeClr val="accent1"/>
                </a:solidFill>
                <a:effectLst>
                  <a:outerShdw blurRad="38100" dist="38100" dir="2700000" algn="tl">
                    <a:srgbClr val="000000">
                      <a:alpha val="43137"/>
                    </a:srgbClr>
                  </a:outerShdw>
                </a:effectLst>
              </a:rPr>
              <a:t>AUTOMATION</a:t>
            </a:r>
            <a:r>
              <a:rPr lang="en-US" dirty="0">
                <a:effectLst>
                  <a:outerShdw blurRad="38100" dist="38100" dir="2700000" algn="tl">
                    <a:srgbClr val="000000">
                      <a:alpha val="43137"/>
                    </a:srgbClr>
                  </a:outerShdw>
                </a:effectLst>
              </a:rPr>
              <a:t> </a:t>
            </a:r>
            <a:endParaRPr dirty="0">
              <a:effectLst>
                <a:outerShdw blurRad="38100" dist="38100" dir="2700000" algn="tl">
                  <a:srgbClr val="000000">
                    <a:alpha val="43137"/>
                  </a:srgbClr>
                </a:outerShdw>
              </a:effectLst>
            </a:endParaRPr>
          </a:p>
        </p:txBody>
      </p:sp>
      <p:grpSp>
        <p:nvGrpSpPr>
          <p:cNvPr id="76" name="Google Shape;76;p11"/>
          <p:cNvGrpSpPr/>
          <p:nvPr/>
        </p:nvGrpSpPr>
        <p:grpSpPr>
          <a:xfrm>
            <a:off x="8328401" y="4282664"/>
            <a:ext cx="660182" cy="586527"/>
            <a:chOff x="5292575" y="3681900"/>
            <a:chExt cx="420150" cy="373275"/>
          </a:xfrm>
        </p:grpSpPr>
        <p:sp>
          <p:nvSpPr>
            <p:cNvPr id="77" name="Google Shape;77;p11"/>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1"/>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1"/>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1"/>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1"/>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1"/>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1"/>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37"/>
        <p:cNvGrpSpPr/>
        <p:nvPr/>
      </p:nvGrpSpPr>
      <p:grpSpPr>
        <a:xfrm>
          <a:off x="0" y="0"/>
          <a:ext cx="0" cy="0"/>
          <a:chOff x="0" y="0"/>
          <a:chExt cx="0" cy="0"/>
        </a:xfrm>
      </p:grpSpPr>
      <p:sp>
        <p:nvSpPr>
          <p:cNvPr id="138" name="Google Shape;138;p19"/>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10</a:t>
            </a:fld>
            <a:endParaRPr/>
          </a:p>
        </p:txBody>
      </p:sp>
      <p:sp>
        <p:nvSpPr>
          <p:cNvPr id="139" name="Google Shape;139;p19"/>
          <p:cNvSpPr txBox="1"/>
          <p:nvPr/>
        </p:nvSpPr>
        <p:spPr>
          <a:xfrm>
            <a:off x="226075" y="796826"/>
            <a:ext cx="8323565" cy="26161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chemeClr val="lt1"/>
                </a:solidFill>
                <a:latin typeface="Arial"/>
                <a:ea typeface="Arial"/>
                <a:cs typeface="Arial"/>
                <a:sym typeface="Arial"/>
              </a:rPr>
              <a:t>3.</a:t>
            </a:r>
            <a:r>
              <a:rPr lang="en-US" sz="1800" b="1" i="0" u="none" strike="noStrike" cap="none">
                <a:solidFill>
                  <a:schemeClr val="lt1"/>
                </a:solidFill>
                <a:latin typeface="Arial"/>
                <a:ea typeface="Arial"/>
                <a:cs typeface="Arial"/>
                <a:sym typeface="Arial"/>
              </a:rPr>
              <a:t>Continuous Improvement </a:t>
            </a:r>
            <a:endParaRPr sz="16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1600" b="0" i="0" u="none" strike="noStrike" cap="none">
                <a:solidFill>
                  <a:schemeClr val="lt1"/>
                </a:solidFill>
                <a:latin typeface="Arial"/>
                <a:ea typeface="Arial"/>
                <a:cs typeface="Arial"/>
                <a:sym typeface="Arial"/>
              </a:rPr>
              <a:t>As ML algorithms gain experience, they keep improving in accuracy and efficiency. This lets them make better decisions. Say you need to make a weather forecast model. As the amount of data you have keeps growing, your algorithms learn to make more accurate predictions faster.</a:t>
            </a:r>
            <a:endParaRPr/>
          </a:p>
          <a:p>
            <a:pPr marL="0" marR="0" lvl="0" indent="0" algn="l"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1600" b="0" i="0" u="none" strike="noStrike" cap="none">
                <a:solidFill>
                  <a:schemeClr val="lt1"/>
                </a:solidFill>
                <a:latin typeface="Arial"/>
                <a:ea typeface="Arial"/>
                <a:cs typeface="Arial"/>
                <a:sym typeface="Arial"/>
              </a:rPr>
              <a:t> 4.</a:t>
            </a:r>
            <a:r>
              <a:rPr lang="en-US" sz="1800" b="1" i="0" u="none" strike="noStrike" cap="none">
                <a:solidFill>
                  <a:schemeClr val="lt1"/>
                </a:solidFill>
                <a:latin typeface="Arial"/>
                <a:ea typeface="Arial"/>
                <a:cs typeface="Arial"/>
                <a:sym typeface="Arial"/>
              </a:rPr>
              <a:t>Handling multi-dimensional and multi-variety data </a:t>
            </a:r>
            <a:endParaRPr sz="16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1600" b="0" i="0" u="none" strike="noStrike" cap="none">
                <a:solidFill>
                  <a:schemeClr val="lt1"/>
                </a:solidFill>
                <a:latin typeface="Arial"/>
                <a:ea typeface="Arial"/>
                <a:cs typeface="Arial"/>
                <a:sym typeface="Arial"/>
              </a:rPr>
              <a:t>Machine Learning algorithms are good at handling data that are multi-dimensional and multi-variety, and they can do this in dynamic or uncertain environments.</a:t>
            </a:r>
            <a:endParaRPr sz="1600" b="0" i="0" u="none" strike="noStrike" cap="non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0"/>
          <p:cNvSpPr txBox="1">
            <a:spLocks noGrp="1"/>
          </p:cNvSpPr>
          <p:nvPr>
            <p:ph type="ctrTitle"/>
          </p:nvPr>
        </p:nvSpPr>
        <p:spPr>
          <a:xfrm>
            <a:off x="1561925" y="3020412"/>
            <a:ext cx="7003800" cy="546900"/>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SzPts val="4400"/>
              <a:buNone/>
            </a:pPr>
            <a:r>
              <a:rPr lang="en-US"/>
              <a:t>Problem Definition and Objectives </a:t>
            </a:r>
            <a:endParaRPr/>
          </a:p>
        </p:txBody>
      </p:sp>
      <p:sp>
        <p:nvSpPr>
          <p:cNvPr id="145" name="Google Shape;145;p20"/>
          <p:cNvSpPr txBox="1">
            <a:spLocks noGrp="1"/>
          </p:cNvSpPr>
          <p:nvPr>
            <p:ph type="subTitle" idx="1"/>
          </p:nvPr>
        </p:nvSpPr>
        <p:spPr>
          <a:xfrm>
            <a:off x="1561925" y="3533375"/>
            <a:ext cx="7003800" cy="279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a:t>What is the Problem all about?</a:t>
            </a:r>
            <a:endParaRPr/>
          </a:p>
        </p:txBody>
      </p:sp>
      <p:sp>
        <p:nvSpPr>
          <p:cNvPr id="146" name="Google Shape;146;p20"/>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7200"/>
              <a:buFont typeface="Arial"/>
              <a:buNone/>
            </a:pPr>
            <a:r>
              <a:rPr lang="en-US" sz="7200" b="0" i="0" u="none" strike="noStrike" cap="none">
                <a:solidFill>
                  <a:schemeClr val="lt1"/>
                </a:solidFill>
                <a:latin typeface="Red Hat Display Black"/>
                <a:ea typeface="Red Hat Display Black"/>
                <a:cs typeface="Red Hat Display Black"/>
                <a:sym typeface="Red Hat Display Black"/>
              </a:rPr>
              <a:t>3</a:t>
            </a:r>
            <a:endParaRPr sz="7200" b="0" i="0" u="none" strike="noStrike" cap="none">
              <a:solidFill>
                <a:schemeClr val="lt1"/>
              </a:solidFill>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50"/>
        <p:cNvGrpSpPr/>
        <p:nvPr/>
      </p:nvGrpSpPr>
      <p:grpSpPr>
        <a:xfrm>
          <a:off x="0" y="0"/>
          <a:ext cx="0" cy="0"/>
          <a:chOff x="0" y="0"/>
          <a:chExt cx="0" cy="0"/>
        </a:xfrm>
      </p:grpSpPr>
      <p:sp>
        <p:nvSpPr>
          <p:cNvPr id="151" name="Google Shape;151;p21"/>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12</a:t>
            </a:fld>
            <a:endParaRPr/>
          </a:p>
        </p:txBody>
      </p:sp>
      <p:sp>
        <p:nvSpPr>
          <p:cNvPr id="152" name="Google Shape;152;p21"/>
          <p:cNvSpPr txBox="1"/>
          <p:nvPr/>
        </p:nvSpPr>
        <p:spPr>
          <a:xfrm>
            <a:off x="477535" y="751820"/>
            <a:ext cx="8282940" cy="37856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C000"/>
                </a:solidFill>
                <a:latin typeface="Arial"/>
                <a:ea typeface="Arial"/>
                <a:cs typeface="Arial"/>
                <a:sym typeface="Arial"/>
              </a:rPr>
              <a:t>Solar ponds are continuously using in thermal power plants for steam generation and with the help of steam power(electricity) can be developed. But during the process of steam generation, a lot of water will be wasted, a lot of human effort and time consumption will be more. Various gases like carbon dioxide and nitrogen that is coming out from the power plants responsible for pollution in the atmosphere. </a:t>
            </a:r>
            <a:endParaRPr/>
          </a:p>
          <a:p>
            <a:pPr marL="0" marR="0" lvl="0" indent="0" algn="l" rtl="0">
              <a:lnSpc>
                <a:spcPct val="100000"/>
              </a:lnSpc>
              <a:spcBef>
                <a:spcPts val="0"/>
              </a:spcBef>
              <a:spcAft>
                <a:spcPts val="0"/>
              </a:spcAft>
              <a:buNone/>
            </a:pPr>
            <a:endParaRPr sz="2000" b="1" i="0" u="none" strike="noStrike" cap="none">
              <a:solidFill>
                <a:srgbClr val="FFC000"/>
              </a:solidFill>
              <a:latin typeface="Arial"/>
              <a:ea typeface="Arial"/>
              <a:cs typeface="Arial"/>
              <a:sym typeface="Arial"/>
            </a:endParaRPr>
          </a:p>
          <a:p>
            <a:pPr marL="0" marR="0" lvl="0" indent="0" algn="l" rtl="0">
              <a:lnSpc>
                <a:spcPct val="100000"/>
              </a:lnSpc>
              <a:spcBef>
                <a:spcPts val="0"/>
              </a:spcBef>
              <a:spcAft>
                <a:spcPts val="0"/>
              </a:spcAft>
              <a:buNone/>
            </a:pPr>
            <a:r>
              <a:rPr lang="en-US" sz="2000" b="1" i="0" u="none" strike="noStrike" cap="none">
                <a:solidFill>
                  <a:srgbClr val="FFC000"/>
                </a:solidFill>
                <a:latin typeface="Arial"/>
                <a:ea typeface="Arial"/>
                <a:cs typeface="Arial"/>
                <a:sym typeface="Arial"/>
              </a:rPr>
              <a:t>With the help of our application, we will automate the testing of solar ponds( able to predict the outlet temperature of steam) without wasting any resources like water. We will reduce the time consumption as well as pollution in the atmosphere</a:t>
            </a:r>
            <a:endParaRPr sz="2000" b="1" i="0" u="none" strike="noStrike" cap="none">
              <a:solidFill>
                <a:srgbClr val="FFC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56"/>
        <p:cNvGrpSpPr/>
        <p:nvPr/>
      </p:nvGrpSpPr>
      <p:grpSpPr>
        <a:xfrm>
          <a:off x="0" y="0"/>
          <a:ext cx="0" cy="0"/>
          <a:chOff x="0" y="0"/>
          <a:chExt cx="0" cy="0"/>
        </a:xfrm>
      </p:grpSpPr>
      <p:sp>
        <p:nvSpPr>
          <p:cNvPr id="157" name="Google Shape;157;p22"/>
          <p:cNvSpPr txBox="1">
            <a:spLocks noGrp="1"/>
          </p:cNvSpPr>
          <p:nvPr>
            <p:ph type="title"/>
          </p:nvPr>
        </p:nvSpPr>
        <p:spPr>
          <a:xfrm>
            <a:off x="457200" y="-38100"/>
            <a:ext cx="3171300" cy="14184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600"/>
              <a:buNone/>
            </a:pPr>
            <a:r>
              <a:rPr lang="en-US">
                <a:solidFill>
                  <a:schemeClr val="accent1"/>
                </a:solidFill>
              </a:rPr>
              <a:t>Objectives :</a:t>
            </a:r>
            <a:r>
              <a:rPr lang="en-US"/>
              <a:t> </a:t>
            </a:r>
            <a:endParaRPr/>
          </a:p>
        </p:txBody>
      </p:sp>
      <p:sp>
        <p:nvSpPr>
          <p:cNvPr id="158" name="Google Shape;158;p22"/>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13</a:t>
            </a:fld>
            <a:endParaRPr/>
          </a:p>
        </p:txBody>
      </p:sp>
      <p:sp>
        <p:nvSpPr>
          <p:cNvPr id="159" name="Google Shape;159;p22"/>
          <p:cNvSpPr txBox="1"/>
          <p:nvPr/>
        </p:nvSpPr>
        <p:spPr>
          <a:xfrm>
            <a:off x="571500" y="1448366"/>
            <a:ext cx="7559040" cy="25545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000" b="1" i="0" u="none" strike="noStrike" cap="none">
              <a:solidFill>
                <a:srgbClr val="FFC000"/>
              </a:solidFill>
              <a:latin typeface="Arial"/>
              <a:ea typeface="Arial"/>
              <a:cs typeface="Arial"/>
              <a:sym typeface="Arial"/>
            </a:endParaRPr>
          </a:p>
          <a:p>
            <a:pPr marL="0" marR="0" lvl="0" indent="0" algn="l" rtl="0">
              <a:lnSpc>
                <a:spcPct val="100000"/>
              </a:lnSpc>
              <a:spcBef>
                <a:spcPts val="0"/>
              </a:spcBef>
              <a:spcAft>
                <a:spcPts val="0"/>
              </a:spcAft>
              <a:buNone/>
            </a:pPr>
            <a:r>
              <a:rPr lang="en-US" sz="2000" b="1" i="0" u="none" strike="noStrike" cap="none">
                <a:solidFill>
                  <a:srgbClr val="FFC000"/>
                </a:solidFill>
                <a:latin typeface="Arial"/>
                <a:ea typeface="Arial"/>
                <a:cs typeface="Arial"/>
                <a:sym typeface="Arial"/>
              </a:rPr>
              <a:t>● We will automate the performance analysis of the solar pond with our application.</a:t>
            </a:r>
            <a:endParaRPr/>
          </a:p>
          <a:p>
            <a:pPr marL="0" marR="0" lvl="0" indent="0" algn="l" rtl="0">
              <a:lnSpc>
                <a:spcPct val="100000"/>
              </a:lnSpc>
              <a:spcBef>
                <a:spcPts val="0"/>
              </a:spcBef>
              <a:spcAft>
                <a:spcPts val="0"/>
              </a:spcAft>
              <a:buNone/>
            </a:pPr>
            <a:endParaRPr sz="2000" b="1" i="0" u="none" strike="noStrike" cap="none">
              <a:solidFill>
                <a:srgbClr val="FFC000"/>
              </a:solidFill>
              <a:latin typeface="Arial"/>
              <a:ea typeface="Arial"/>
              <a:cs typeface="Arial"/>
              <a:sym typeface="Arial"/>
            </a:endParaRPr>
          </a:p>
          <a:p>
            <a:pPr marL="0" marR="0" lvl="0" indent="0" algn="l" rtl="0">
              <a:lnSpc>
                <a:spcPct val="100000"/>
              </a:lnSpc>
              <a:spcBef>
                <a:spcPts val="0"/>
              </a:spcBef>
              <a:spcAft>
                <a:spcPts val="0"/>
              </a:spcAft>
              <a:buNone/>
            </a:pPr>
            <a:r>
              <a:rPr lang="en-US" sz="2000" b="1" i="0" u="none" strike="noStrike" cap="none">
                <a:solidFill>
                  <a:srgbClr val="FFC000"/>
                </a:solidFill>
                <a:latin typeface="Arial"/>
                <a:ea typeface="Arial"/>
                <a:cs typeface="Arial"/>
                <a:sym typeface="Arial"/>
              </a:rPr>
              <a:t>● We will reduce human work because harmful gases like carbon dioxide, nitrogen, etc. cause lungs related diseases. </a:t>
            </a:r>
            <a:endParaRPr/>
          </a:p>
          <a:p>
            <a:pPr marL="0" marR="0" lvl="0" indent="0" algn="l" rtl="0">
              <a:lnSpc>
                <a:spcPct val="100000"/>
              </a:lnSpc>
              <a:spcBef>
                <a:spcPts val="0"/>
              </a:spcBef>
              <a:spcAft>
                <a:spcPts val="0"/>
              </a:spcAft>
              <a:buNone/>
            </a:pPr>
            <a:endParaRPr sz="2000" b="1" i="0" u="none" strike="noStrike" cap="none">
              <a:solidFill>
                <a:srgbClr val="FFC000"/>
              </a:solidFill>
              <a:latin typeface="Arial"/>
              <a:ea typeface="Arial"/>
              <a:cs typeface="Arial"/>
              <a:sym typeface="Arial"/>
            </a:endParaRPr>
          </a:p>
          <a:p>
            <a:pPr marL="0" marR="0" lvl="0" indent="0" algn="l" rtl="0">
              <a:lnSpc>
                <a:spcPct val="100000"/>
              </a:lnSpc>
              <a:spcBef>
                <a:spcPts val="0"/>
              </a:spcBef>
              <a:spcAft>
                <a:spcPts val="0"/>
              </a:spcAft>
              <a:buNone/>
            </a:pPr>
            <a:r>
              <a:rPr lang="en-US" sz="2000" b="1" i="0" u="none" strike="noStrike" cap="none">
                <a:solidFill>
                  <a:srgbClr val="FFC000"/>
                </a:solidFill>
                <a:latin typeface="Arial"/>
                <a:ea typeface="Arial"/>
                <a:cs typeface="Arial"/>
                <a:sym typeface="Arial"/>
              </a:rPr>
              <a:t>● We will reduce the time consumption for power generation.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63"/>
        <p:cNvGrpSpPr/>
        <p:nvPr/>
      </p:nvGrpSpPr>
      <p:grpSpPr>
        <a:xfrm>
          <a:off x="0" y="0"/>
          <a:ext cx="0" cy="0"/>
          <a:chOff x="0" y="0"/>
          <a:chExt cx="0" cy="0"/>
        </a:xfrm>
      </p:grpSpPr>
      <p:sp>
        <p:nvSpPr>
          <p:cNvPr id="164" name="Google Shape;164;p23"/>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14</a:t>
            </a:fld>
            <a:endParaRPr/>
          </a:p>
        </p:txBody>
      </p:sp>
      <p:sp>
        <p:nvSpPr>
          <p:cNvPr id="165" name="Google Shape;165;p23"/>
          <p:cNvSpPr txBox="1"/>
          <p:nvPr/>
        </p:nvSpPr>
        <p:spPr>
          <a:xfrm>
            <a:off x="731520" y="1650653"/>
            <a:ext cx="7475220" cy="25545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FFC000"/>
                </a:solidFill>
                <a:latin typeface="Arial"/>
                <a:ea typeface="Arial"/>
                <a:cs typeface="Arial"/>
                <a:sym typeface="Arial"/>
              </a:rPr>
              <a:t>● We will increase the accuracy of the solar pond so that it can generate more heat. </a:t>
            </a:r>
            <a:endParaRPr/>
          </a:p>
          <a:p>
            <a:pPr marL="0" marR="0" lvl="0" indent="0" algn="l" rtl="0">
              <a:lnSpc>
                <a:spcPct val="100000"/>
              </a:lnSpc>
              <a:spcBef>
                <a:spcPts val="0"/>
              </a:spcBef>
              <a:spcAft>
                <a:spcPts val="0"/>
              </a:spcAft>
              <a:buNone/>
            </a:pPr>
            <a:endParaRPr sz="2000" b="1" i="0" u="none" strike="noStrike" cap="none">
              <a:solidFill>
                <a:srgbClr val="FFC000"/>
              </a:solidFill>
              <a:latin typeface="Arial"/>
              <a:ea typeface="Arial"/>
              <a:cs typeface="Arial"/>
              <a:sym typeface="Arial"/>
            </a:endParaRPr>
          </a:p>
          <a:p>
            <a:pPr marL="0" marR="0" lvl="0" indent="0" algn="l" rtl="0">
              <a:lnSpc>
                <a:spcPct val="100000"/>
              </a:lnSpc>
              <a:spcBef>
                <a:spcPts val="0"/>
              </a:spcBef>
              <a:spcAft>
                <a:spcPts val="0"/>
              </a:spcAft>
              <a:buNone/>
            </a:pPr>
            <a:r>
              <a:rPr lang="en-US" sz="2000" b="1" i="0" u="none" strike="noStrike" cap="none">
                <a:solidFill>
                  <a:srgbClr val="FFC000"/>
                </a:solidFill>
                <a:latin typeface="Arial"/>
                <a:ea typeface="Arial"/>
                <a:cs typeface="Arial"/>
                <a:sym typeface="Arial"/>
              </a:rPr>
              <a:t>● We can save water because our application will automate the performance analysis of solar ponds. </a:t>
            </a:r>
            <a:endParaRPr/>
          </a:p>
          <a:p>
            <a:pPr marL="0" marR="0" lvl="0" indent="0" algn="l" rtl="0">
              <a:lnSpc>
                <a:spcPct val="100000"/>
              </a:lnSpc>
              <a:spcBef>
                <a:spcPts val="0"/>
              </a:spcBef>
              <a:spcAft>
                <a:spcPts val="0"/>
              </a:spcAft>
              <a:buNone/>
            </a:pPr>
            <a:endParaRPr sz="2000" b="1" i="0" u="none" strike="noStrike" cap="none">
              <a:solidFill>
                <a:srgbClr val="FFC000"/>
              </a:solidFill>
              <a:latin typeface="Arial"/>
              <a:ea typeface="Arial"/>
              <a:cs typeface="Arial"/>
              <a:sym typeface="Arial"/>
            </a:endParaRPr>
          </a:p>
          <a:p>
            <a:pPr marL="0" marR="0" lvl="0" indent="0" algn="l" rtl="0">
              <a:lnSpc>
                <a:spcPct val="100000"/>
              </a:lnSpc>
              <a:spcBef>
                <a:spcPts val="0"/>
              </a:spcBef>
              <a:spcAft>
                <a:spcPts val="0"/>
              </a:spcAft>
              <a:buNone/>
            </a:pPr>
            <a:r>
              <a:rPr lang="en-US" sz="2000" b="1" i="0" u="none" strike="noStrike" cap="none">
                <a:solidFill>
                  <a:srgbClr val="FFC000"/>
                </a:solidFill>
                <a:latin typeface="Arial"/>
                <a:ea typeface="Arial"/>
                <a:cs typeface="Arial"/>
                <a:sym typeface="Arial"/>
              </a:rPr>
              <a:t>● We can reduce thermal pollution and save the environment.</a:t>
            </a:r>
            <a:endParaRPr sz="2000" b="1" i="0" u="none" strike="noStrike" cap="none">
              <a:solidFill>
                <a:srgbClr val="FFC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4"/>
          <p:cNvSpPr txBox="1">
            <a:spLocks noGrp="1"/>
          </p:cNvSpPr>
          <p:nvPr>
            <p:ph type="ctrTitle"/>
          </p:nvPr>
        </p:nvSpPr>
        <p:spPr>
          <a:xfrm>
            <a:off x="1561925" y="3020412"/>
            <a:ext cx="7003800" cy="5469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4400"/>
              <a:buNone/>
            </a:pPr>
            <a:r>
              <a:rPr lang="en-US"/>
              <a:t>Work plan  :</a:t>
            </a:r>
            <a:endParaRPr/>
          </a:p>
        </p:txBody>
      </p:sp>
      <p:sp>
        <p:nvSpPr>
          <p:cNvPr id="171" name="Google Shape;171;p24"/>
          <p:cNvSpPr txBox="1">
            <a:spLocks noGrp="1"/>
          </p:cNvSpPr>
          <p:nvPr>
            <p:ph type="subTitle" idx="1"/>
          </p:nvPr>
        </p:nvSpPr>
        <p:spPr>
          <a:xfrm>
            <a:off x="1561925" y="3533375"/>
            <a:ext cx="7003800" cy="279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sz="2400" b="1">
                <a:solidFill>
                  <a:srgbClr val="FFC000"/>
                </a:solidFill>
              </a:rPr>
              <a:t>Our Detailed Time line</a:t>
            </a:r>
            <a:endParaRPr sz="2400" b="1">
              <a:solidFill>
                <a:srgbClr val="FFC000"/>
              </a:solidFill>
            </a:endParaRPr>
          </a:p>
        </p:txBody>
      </p:sp>
      <p:sp>
        <p:nvSpPr>
          <p:cNvPr id="172" name="Google Shape;172;p24"/>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7200"/>
              <a:buFont typeface="Arial"/>
              <a:buNone/>
            </a:pPr>
            <a:r>
              <a:rPr lang="en-US" sz="7200" b="0" i="0" u="none" strike="noStrike" cap="none">
                <a:solidFill>
                  <a:schemeClr val="lt1"/>
                </a:solidFill>
                <a:latin typeface="Red Hat Display Black"/>
                <a:ea typeface="Red Hat Display Black"/>
                <a:cs typeface="Red Hat Display Black"/>
                <a:sym typeface="Red Hat Display Black"/>
              </a:rPr>
              <a:t>4</a:t>
            </a:r>
            <a:endParaRPr sz="7200" b="0" i="0" u="none" strike="noStrike" cap="none">
              <a:solidFill>
                <a:schemeClr val="lt1"/>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76"/>
        <p:cNvGrpSpPr/>
        <p:nvPr/>
      </p:nvGrpSpPr>
      <p:grpSpPr>
        <a:xfrm>
          <a:off x="0" y="0"/>
          <a:ext cx="0" cy="0"/>
          <a:chOff x="0" y="0"/>
          <a:chExt cx="0" cy="0"/>
        </a:xfrm>
      </p:grpSpPr>
      <p:sp>
        <p:nvSpPr>
          <p:cNvPr id="177" name="Google Shape;177;p25"/>
          <p:cNvSpPr txBox="1">
            <a:spLocks noGrp="1"/>
          </p:cNvSpPr>
          <p:nvPr>
            <p:ph type="title"/>
          </p:nvPr>
        </p:nvSpPr>
        <p:spPr>
          <a:xfrm>
            <a:off x="913175" y="834175"/>
            <a:ext cx="3467100" cy="6270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2600"/>
              <a:buNone/>
            </a:pPr>
            <a:r>
              <a:rPr lang="en-US" sz="3600" b="1"/>
              <a:t>Our </a:t>
            </a:r>
            <a:r>
              <a:rPr lang="en-US" sz="3600" b="1">
                <a:solidFill>
                  <a:schemeClr val="accent1"/>
                </a:solidFill>
              </a:rPr>
              <a:t>project</a:t>
            </a:r>
            <a:r>
              <a:rPr lang="en-US" sz="3600" b="1"/>
              <a:t> </a:t>
            </a:r>
            <a:endParaRPr sz="3600" b="1"/>
          </a:p>
        </p:txBody>
      </p:sp>
      <p:sp>
        <p:nvSpPr>
          <p:cNvPr id="178" name="Google Shape;178;p25"/>
          <p:cNvSpPr txBox="1">
            <a:spLocks noGrp="1"/>
          </p:cNvSpPr>
          <p:nvPr>
            <p:ph type="body" idx="1"/>
          </p:nvPr>
        </p:nvSpPr>
        <p:spPr>
          <a:xfrm>
            <a:off x="913175" y="1593750"/>
            <a:ext cx="3467100" cy="2783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600"/>
              </a:spcBef>
              <a:spcAft>
                <a:spcPts val="0"/>
              </a:spcAft>
              <a:buSzPts val="2000"/>
              <a:buNone/>
            </a:pPr>
            <a:r>
              <a:rPr lang="en-US" b="1" dirty="0">
                <a:solidFill>
                  <a:srgbClr val="14171A"/>
                </a:solidFill>
              </a:rPr>
              <a:t>The whole plan of this project from March to May 2021 is given below in the form of a flow chart. We have divided our work into different time frames so that each work can be done perfectly without any difficulty</a:t>
            </a:r>
            <a:endParaRPr b="1" dirty="0">
              <a:solidFill>
                <a:srgbClr val="14171A"/>
              </a:solidFill>
            </a:endParaRPr>
          </a:p>
        </p:txBody>
      </p:sp>
      <p:sp>
        <p:nvSpPr>
          <p:cNvPr id="179" name="Google Shape;179;p25"/>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16</a:t>
            </a:fld>
            <a:endParaRPr/>
          </a:p>
        </p:txBody>
      </p:sp>
      <p:pic>
        <p:nvPicPr>
          <p:cNvPr id="180" name="Google Shape;180;p25"/>
          <p:cNvPicPr preferRelativeResize="0"/>
          <p:nvPr/>
        </p:nvPicPr>
        <p:blipFill rotWithShape="1">
          <a:blip r:embed="rId4">
            <a:alphaModFix/>
          </a:blip>
          <a:srcRect l="16705" r="16705"/>
          <a:stretch/>
        </p:blipFill>
        <p:spPr>
          <a:xfrm>
            <a:off x="5303521" y="-16"/>
            <a:ext cx="3840482" cy="3703336"/>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solidFill>
            <a:schemeClr val="lt1"/>
          </a:solid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6"/>
          <p:cNvSpPr txBox="1">
            <a:spLocks noGrp="1"/>
          </p:cNvSpPr>
          <p:nvPr>
            <p:ph type="ctrTitle"/>
          </p:nvPr>
        </p:nvSpPr>
        <p:spPr>
          <a:xfrm>
            <a:off x="1561925" y="3020412"/>
            <a:ext cx="7003800" cy="5469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4400"/>
              <a:buNone/>
            </a:pPr>
            <a:r>
              <a:rPr lang="en-US"/>
              <a:t>Time line and Roadmap  :</a:t>
            </a:r>
            <a:endParaRPr/>
          </a:p>
        </p:txBody>
      </p:sp>
      <p:sp>
        <p:nvSpPr>
          <p:cNvPr id="186" name="Google Shape;186;p26"/>
          <p:cNvSpPr txBox="1">
            <a:spLocks noGrp="1"/>
          </p:cNvSpPr>
          <p:nvPr>
            <p:ph type="subTitle" idx="1"/>
          </p:nvPr>
        </p:nvSpPr>
        <p:spPr>
          <a:xfrm>
            <a:off x="1561925" y="3533375"/>
            <a:ext cx="7003800" cy="279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sz="2400" b="1">
                <a:solidFill>
                  <a:srgbClr val="FFC000"/>
                </a:solidFill>
              </a:rPr>
              <a:t>Path followed</a:t>
            </a:r>
            <a:endParaRPr sz="2400" b="1">
              <a:solidFill>
                <a:srgbClr val="FFC000"/>
              </a:solidFill>
            </a:endParaRPr>
          </a:p>
        </p:txBody>
      </p:sp>
      <p:sp>
        <p:nvSpPr>
          <p:cNvPr id="187" name="Google Shape;187;p26"/>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7200"/>
              <a:buFont typeface="Arial"/>
              <a:buNone/>
            </a:pPr>
            <a:r>
              <a:rPr lang="en-US" sz="7200" b="0" i="0" u="none" strike="noStrike" cap="none">
                <a:solidFill>
                  <a:schemeClr val="lt1"/>
                </a:solidFill>
                <a:latin typeface="Red Hat Display Black"/>
                <a:ea typeface="Red Hat Display Black"/>
                <a:cs typeface="Red Hat Display Black"/>
                <a:sym typeface="Red Hat Display Black"/>
              </a:rPr>
              <a:t>4.1</a:t>
            </a:r>
            <a:endParaRPr sz="7200" b="0" i="0" u="none" strike="noStrike" cap="none">
              <a:solidFill>
                <a:schemeClr val="lt1"/>
              </a:solidFill>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1"/>
        <p:cNvGrpSpPr/>
        <p:nvPr/>
      </p:nvGrpSpPr>
      <p:grpSpPr>
        <a:xfrm>
          <a:off x="0" y="0"/>
          <a:ext cx="0" cy="0"/>
          <a:chOff x="0" y="0"/>
          <a:chExt cx="0" cy="0"/>
        </a:xfrm>
      </p:grpSpPr>
      <p:sp>
        <p:nvSpPr>
          <p:cNvPr id="192" name="Google Shape;192;p27"/>
          <p:cNvSpPr txBox="1">
            <a:spLocks noGrp="1"/>
          </p:cNvSpPr>
          <p:nvPr>
            <p:ph type="title"/>
          </p:nvPr>
        </p:nvSpPr>
        <p:spPr>
          <a:xfrm>
            <a:off x="457200" y="-38100"/>
            <a:ext cx="3171300" cy="14184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600"/>
              <a:buNone/>
            </a:pPr>
            <a:r>
              <a:rPr lang="en-US" sz="3600" b="1">
                <a:solidFill>
                  <a:srgbClr val="FF0000"/>
                </a:solidFill>
              </a:rPr>
              <a:t>Timeline</a:t>
            </a:r>
            <a:endParaRPr sz="3600" b="1">
              <a:solidFill>
                <a:srgbClr val="FF0000"/>
              </a:solidFill>
            </a:endParaRPr>
          </a:p>
        </p:txBody>
      </p:sp>
      <p:sp>
        <p:nvSpPr>
          <p:cNvPr id="193" name="Google Shape;193;p27"/>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18</a:t>
            </a:fld>
            <a:endParaRPr/>
          </a:p>
        </p:txBody>
      </p:sp>
      <p:sp>
        <p:nvSpPr>
          <p:cNvPr id="194" name="Google Shape;194;p27"/>
          <p:cNvSpPr/>
          <p:nvPr/>
        </p:nvSpPr>
        <p:spPr>
          <a:xfrm>
            <a:off x="7211514" y="2755950"/>
            <a:ext cx="985631"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Raleway"/>
                <a:ea typeface="Raleway"/>
                <a:cs typeface="Raleway"/>
                <a:sym typeface="Raleway"/>
              </a:rPr>
              <a:t>20 MAY</a:t>
            </a:r>
            <a:endParaRPr sz="1000" b="0" i="0" u="none" strike="noStrike" cap="none">
              <a:solidFill>
                <a:schemeClr val="lt1"/>
              </a:solidFill>
              <a:latin typeface="Raleway"/>
              <a:ea typeface="Raleway"/>
              <a:cs typeface="Raleway"/>
              <a:sym typeface="Raleway"/>
            </a:endParaRPr>
          </a:p>
        </p:txBody>
      </p:sp>
      <p:sp>
        <p:nvSpPr>
          <p:cNvPr id="195" name="Google Shape;195;p27"/>
          <p:cNvSpPr/>
          <p:nvPr/>
        </p:nvSpPr>
        <p:spPr>
          <a:xfrm>
            <a:off x="6463732" y="2755950"/>
            <a:ext cx="985632"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Raleway"/>
                <a:ea typeface="Raleway"/>
                <a:cs typeface="Raleway"/>
                <a:sym typeface="Raleway"/>
              </a:rPr>
              <a:t>19 MAY</a:t>
            </a:r>
            <a:endParaRPr sz="1000" b="0" i="0" u="none" strike="noStrike" cap="none">
              <a:solidFill>
                <a:schemeClr val="lt1"/>
              </a:solidFill>
              <a:latin typeface="Raleway"/>
              <a:ea typeface="Raleway"/>
              <a:cs typeface="Raleway"/>
              <a:sym typeface="Raleway"/>
            </a:endParaRPr>
          </a:p>
        </p:txBody>
      </p:sp>
      <p:sp>
        <p:nvSpPr>
          <p:cNvPr id="196" name="Google Shape;196;p27"/>
          <p:cNvSpPr/>
          <p:nvPr/>
        </p:nvSpPr>
        <p:spPr>
          <a:xfrm>
            <a:off x="5274143" y="2755950"/>
            <a:ext cx="1395723"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Raleway"/>
                <a:ea typeface="Raleway"/>
                <a:cs typeface="Raleway"/>
                <a:sym typeface="Raleway"/>
              </a:rPr>
              <a:t>06 MAY  - 18 MAY</a:t>
            </a:r>
            <a:endParaRPr sz="1000" b="0" i="0" u="none" strike="noStrike" cap="none">
              <a:solidFill>
                <a:schemeClr val="lt1"/>
              </a:solidFill>
              <a:latin typeface="Raleway"/>
              <a:ea typeface="Raleway"/>
              <a:cs typeface="Raleway"/>
              <a:sym typeface="Raleway"/>
            </a:endParaRPr>
          </a:p>
        </p:txBody>
      </p:sp>
      <p:sp>
        <p:nvSpPr>
          <p:cNvPr id="197" name="Google Shape;197;p27"/>
          <p:cNvSpPr/>
          <p:nvPr/>
        </p:nvSpPr>
        <p:spPr>
          <a:xfrm>
            <a:off x="4237818" y="2755950"/>
            <a:ext cx="129193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Raleway"/>
                <a:ea typeface="Raleway"/>
                <a:cs typeface="Raleway"/>
                <a:sym typeface="Raleway"/>
              </a:rPr>
              <a:t>29 APR – 5 MAY</a:t>
            </a:r>
            <a:endParaRPr sz="1000" b="0" i="0" u="none" strike="noStrike" cap="none">
              <a:solidFill>
                <a:schemeClr val="lt1"/>
              </a:solidFill>
              <a:latin typeface="Raleway"/>
              <a:ea typeface="Raleway"/>
              <a:cs typeface="Raleway"/>
              <a:sym typeface="Raleway"/>
            </a:endParaRPr>
          </a:p>
        </p:txBody>
      </p:sp>
      <p:sp>
        <p:nvSpPr>
          <p:cNvPr id="198" name="Google Shape;198;p27"/>
          <p:cNvSpPr/>
          <p:nvPr/>
        </p:nvSpPr>
        <p:spPr>
          <a:xfrm>
            <a:off x="3098920" y="2755950"/>
            <a:ext cx="1395725"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Raleway"/>
                <a:ea typeface="Raleway"/>
                <a:cs typeface="Raleway"/>
                <a:sym typeface="Raleway"/>
              </a:rPr>
              <a:t>16 APR – 28 APR</a:t>
            </a:r>
            <a:endParaRPr sz="1000" b="0" i="0" u="none" strike="noStrike" cap="none">
              <a:solidFill>
                <a:schemeClr val="lt1"/>
              </a:solidFill>
              <a:latin typeface="Raleway"/>
              <a:ea typeface="Raleway"/>
              <a:cs typeface="Raleway"/>
              <a:sym typeface="Raleway"/>
            </a:endParaRPr>
          </a:p>
        </p:txBody>
      </p:sp>
      <p:sp>
        <p:nvSpPr>
          <p:cNvPr id="199" name="Google Shape;199;p27"/>
          <p:cNvSpPr/>
          <p:nvPr/>
        </p:nvSpPr>
        <p:spPr>
          <a:xfrm>
            <a:off x="2053197" y="2755950"/>
            <a:ext cx="1291929"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Raleway"/>
                <a:ea typeface="Raleway"/>
                <a:cs typeface="Raleway"/>
                <a:sym typeface="Raleway"/>
              </a:rPr>
              <a:t>06 APR- 15 APR</a:t>
            </a:r>
            <a:endParaRPr sz="1000" b="0" i="0" u="none" strike="noStrike" cap="none">
              <a:solidFill>
                <a:schemeClr val="lt1"/>
              </a:solidFill>
              <a:latin typeface="Raleway"/>
              <a:ea typeface="Raleway"/>
              <a:cs typeface="Raleway"/>
              <a:sym typeface="Raleway"/>
            </a:endParaRPr>
          </a:p>
        </p:txBody>
      </p:sp>
      <p:sp>
        <p:nvSpPr>
          <p:cNvPr id="200" name="Google Shape;200;p27"/>
          <p:cNvSpPr/>
          <p:nvPr/>
        </p:nvSpPr>
        <p:spPr>
          <a:xfrm>
            <a:off x="972646" y="2755950"/>
            <a:ext cx="1346775"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Raleway"/>
                <a:ea typeface="Raleway"/>
                <a:cs typeface="Raleway"/>
                <a:sym typeface="Raleway"/>
              </a:rPr>
              <a:t>25 MAR-05 APR</a:t>
            </a:r>
            <a:endParaRPr sz="1000" b="0" i="0" u="none" strike="noStrike" cap="none">
              <a:solidFill>
                <a:schemeClr val="lt1"/>
              </a:solidFill>
              <a:latin typeface="Raleway"/>
              <a:ea typeface="Raleway"/>
              <a:cs typeface="Raleway"/>
              <a:sym typeface="Raleway"/>
            </a:endParaRPr>
          </a:p>
        </p:txBody>
      </p:sp>
      <p:sp>
        <p:nvSpPr>
          <p:cNvPr id="201" name="Google Shape;201;p27"/>
          <p:cNvSpPr/>
          <p:nvPr/>
        </p:nvSpPr>
        <p:spPr>
          <a:xfrm>
            <a:off x="457200" y="2755950"/>
            <a:ext cx="76978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Raleway"/>
                <a:ea typeface="Raleway"/>
                <a:cs typeface="Raleway"/>
                <a:sym typeface="Raleway"/>
              </a:rPr>
              <a:t>MAR 20</a:t>
            </a:r>
            <a:endParaRPr sz="1000" b="0" i="0" u="none" strike="noStrike" cap="none">
              <a:solidFill>
                <a:schemeClr val="lt1"/>
              </a:solidFill>
              <a:latin typeface="Raleway"/>
              <a:ea typeface="Raleway"/>
              <a:cs typeface="Raleway"/>
              <a:sym typeface="Raleway"/>
            </a:endParaRPr>
          </a:p>
        </p:txBody>
      </p:sp>
      <p:sp>
        <p:nvSpPr>
          <p:cNvPr id="202" name="Google Shape;202;p27"/>
          <p:cNvSpPr/>
          <p:nvPr/>
        </p:nvSpPr>
        <p:spPr>
          <a:xfrm>
            <a:off x="0" y="2755950"/>
            <a:ext cx="6231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p:txBody>
      </p:sp>
      <p:cxnSp>
        <p:nvCxnSpPr>
          <p:cNvPr id="203" name="Google Shape;203;p27"/>
          <p:cNvCxnSpPr/>
          <p:nvPr/>
        </p:nvCxnSpPr>
        <p:spPr>
          <a:xfrm rot="10800000">
            <a:off x="1079528" y="2441182"/>
            <a:ext cx="0" cy="498600"/>
          </a:xfrm>
          <a:prstGeom prst="straightConnector1">
            <a:avLst/>
          </a:prstGeom>
          <a:noFill/>
          <a:ln w="9525" cap="flat" cmpd="sng">
            <a:solidFill>
              <a:schemeClr val="dk2"/>
            </a:solidFill>
            <a:prstDash val="solid"/>
            <a:round/>
            <a:headEnd type="oval" w="med" len="med"/>
            <a:tailEnd type="oval" w="med" len="med"/>
          </a:ln>
        </p:spPr>
      </p:cxnSp>
      <p:sp>
        <p:nvSpPr>
          <p:cNvPr id="204" name="Google Shape;204;p27"/>
          <p:cNvSpPr txBox="1"/>
          <p:nvPr/>
        </p:nvSpPr>
        <p:spPr>
          <a:xfrm>
            <a:off x="525781" y="1706880"/>
            <a:ext cx="1379214" cy="580301"/>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Raleway"/>
                <a:ea typeface="Raleway"/>
                <a:cs typeface="Raleway"/>
                <a:sym typeface="Raleway"/>
              </a:rPr>
              <a:t>The beginning – Project Idea Selection</a:t>
            </a:r>
            <a:endParaRPr sz="1400" b="1" i="0" u="none" strike="noStrike" cap="none">
              <a:solidFill>
                <a:schemeClr val="lt1"/>
              </a:solidFill>
              <a:latin typeface="Raleway"/>
              <a:ea typeface="Raleway"/>
              <a:cs typeface="Raleway"/>
              <a:sym typeface="Raleway"/>
            </a:endParaRPr>
          </a:p>
        </p:txBody>
      </p:sp>
      <p:cxnSp>
        <p:nvCxnSpPr>
          <p:cNvPr id="205" name="Google Shape;205;p27"/>
          <p:cNvCxnSpPr>
            <a:endCxn id="206" idx="2"/>
          </p:cNvCxnSpPr>
          <p:nvPr/>
        </p:nvCxnSpPr>
        <p:spPr>
          <a:xfrm rot="10800000" flipH="1">
            <a:off x="2687471" y="2262975"/>
            <a:ext cx="114600" cy="558000"/>
          </a:xfrm>
          <a:prstGeom prst="straightConnector1">
            <a:avLst/>
          </a:prstGeom>
          <a:noFill/>
          <a:ln w="9525" cap="flat" cmpd="sng">
            <a:solidFill>
              <a:schemeClr val="dk2"/>
            </a:solidFill>
            <a:prstDash val="solid"/>
            <a:round/>
            <a:headEnd type="oval" w="med" len="med"/>
            <a:tailEnd type="oval" w="med" len="med"/>
          </a:ln>
        </p:spPr>
      </p:cxnSp>
      <p:sp>
        <p:nvSpPr>
          <p:cNvPr id="206" name="Google Shape;206;p27"/>
          <p:cNvSpPr txBox="1"/>
          <p:nvPr/>
        </p:nvSpPr>
        <p:spPr>
          <a:xfrm>
            <a:off x="2259016" y="1557964"/>
            <a:ext cx="1086110" cy="705011"/>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Raleway"/>
                <a:ea typeface="Raleway"/>
                <a:cs typeface="Raleway"/>
                <a:sym typeface="Raleway"/>
              </a:rPr>
              <a:t>Collection of Data</a:t>
            </a:r>
            <a:endParaRPr sz="1400" b="1" i="0" u="none" strike="noStrike" cap="none">
              <a:solidFill>
                <a:schemeClr val="lt1"/>
              </a:solidFill>
              <a:latin typeface="Raleway"/>
              <a:ea typeface="Raleway"/>
              <a:cs typeface="Raleway"/>
              <a:sym typeface="Raleway"/>
            </a:endParaRPr>
          </a:p>
        </p:txBody>
      </p:sp>
      <p:sp>
        <p:nvSpPr>
          <p:cNvPr id="207" name="Google Shape;207;p27"/>
          <p:cNvSpPr txBox="1"/>
          <p:nvPr/>
        </p:nvSpPr>
        <p:spPr>
          <a:xfrm>
            <a:off x="3878581" y="1706550"/>
            <a:ext cx="1572778"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Raleway"/>
                <a:ea typeface="Raleway"/>
                <a:cs typeface="Raleway"/>
                <a:sym typeface="Raleway"/>
              </a:rPr>
              <a:t>Implementation of Algorithm</a:t>
            </a:r>
            <a:endParaRPr sz="1600" b="1" i="0" u="none" strike="noStrike" cap="none">
              <a:solidFill>
                <a:schemeClr val="lt1"/>
              </a:solidFill>
              <a:latin typeface="Raleway"/>
              <a:ea typeface="Raleway"/>
              <a:cs typeface="Raleway"/>
              <a:sym typeface="Raleway"/>
            </a:endParaRPr>
          </a:p>
        </p:txBody>
      </p:sp>
      <p:cxnSp>
        <p:nvCxnSpPr>
          <p:cNvPr id="208" name="Google Shape;208;p27"/>
          <p:cNvCxnSpPr/>
          <p:nvPr/>
        </p:nvCxnSpPr>
        <p:spPr>
          <a:xfrm rot="10800000">
            <a:off x="4627656" y="2281931"/>
            <a:ext cx="0" cy="498600"/>
          </a:xfrm>
          <a:prstGeom prst="straightConnector1">
            <a:avLst/>
          </a:prstGeom>
          <a:noFill/>
          <a:ln w="9525" cap="flat" cmpd="sng">
            <a:solidFill>
              <a:schemeClr val="dk2"/>
            </a:solidFill>
            <a:prstDash val="solid"/>
            <a:round/>
            <a:headEnd type="oval" w="med" len="med"/>
            <a:tailEnd type="oval" w="med" len="med"/>
          </a:ln>
        </p:spPr>
      </p:cxnSp>
      <p:cxnSp>
        <p:nvCxnSpPr>
          <p:cNvPr id="209" name="Google Shape;209;p27"/>
          <p:cNvCxnSpPr/>
          <p:nvPr/>
        </p:nvCxnSpPr>
        <p:spPr>
          <a:xfrm rot="10800000">
            <a:off x="6845754" y="2322450"/>
            <a:ext cx="0" cy="498600"/>
          </a:xfrm>
          <a:prstGeom prst="straightConnector1">
            <a:avLst/>
          </a:prstGeom>
          <a:noFill/>
          <a:ln w="9525" cap="flat" cmpd="sng">
            <a:solidFill>
              <a:schemeClr val="dk2"/>
            </a:solidFill>
            <a:prstDash val="solid"/>
            <a:round/>
            <a:headEnd type="oval" w="med" len="med"/>
            <a:tailEnd type="oval" w="med" len="med"/>
          </a:ln>
        </p:spPr>
      </p:cxnSp>
      <p:sp>
        <p:nvSpPr>
          <p:cNvPr id="210" name="Google Shape;210;p27"/>
          <p:cNvSpPr txBox="1"/>
          <p:nvPr/>
        </p:nvSpPr>
        <p:spPr>
          <a:xfrm>
            <a:off x="6479853" y="1697850"/>
            <a:ext cx="12219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Raleway"/>
                <a:ea typeface="Raleway"/>
                <a:cs typeface="Raleway"/>
                <a:sym typeface="Raleway"/>
              </a:rPr>
              <a:t>Deployment of Application</a:t>
            </a:r>
            <a:endParaRPr sz="1400" b="1" i="0" u="none" strike="noStrike" cap="none">
              <a:solidFill>
                <a:schemeClr val="lt1"/>
              </a:solidFill>
              <a:latin typeface="Raleway"/>
              <a:ea typeface="Raleway"/>
              <a:cs typeface="Raleway"/>
              <a:sym typeface="Raleway"/>
            </a:endParaRPr>
          </a:p>
        </p:txBody>
      </p:sp>
      <p:cxnSp>
        <p:nvCxnSpPr>
          <p:cNvPr id="211" name="Google Shape;211;p27"/>
          <p:cNvCxnSpPr/>
          <p:nvPr/>
        </p:nvCxnSpPr>
        <p:spPr>
          <a:xfrm rot="10800000">
            <a:off x="1407754" y="3124969"/>
            <a:ext cx="0" cy="498600"/>
          </a:xfrm>
          <a:prstGeom prst="straightConnector1">
            <a:avLst/>
          </a:prstGeom>
          <a:noFill/>
          <a:ln w="9525" cap="flat" cmpd="sng">
            <a:solidFill>
              <a:schemeClr val="dk2"/>
            </a:solidFill>
            <a:prstDash val="solid"/>
            <a:round/>
            <a:headEnd type="oval" w="med" len="med"/>
            <a:tailEnd type="oval" w="med" len="med"/>
          </a:ln>
        </p:spPr>
      </p:cxnSp>
      <p:sp>
        <p:nvSpPr>
          <p:cNvPr id="212" name="Google Shape;212;p27"/>
          <p:cNvSpPr txBox="1"/>
          <p:nvPr/>
        </p:nvSpPr>
        <p:spPr>
          <a:xfrm>
            <a:off x="1339170" y="3648150"/>
            <a:ext cx="1167808" cy="498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Raleway"/>
                <a:ea typeface="Raleway"/>
                <a:cs typeface="Raleway"/>
                <a:sym typeface="Raleway"/>
              </a:rPr>
              <a:t>Collection of Research papers</a:t>
            </a:r>
            <a:endParaRPr sz="1200" b="1" i="0" u="none" strike="noStrike" cap="none">
              <a:solidFill>
                <a:schemeClr val="lt1"/>
              </a:solidFill>
              <a:latin typeface="Raleway"/>
              <a:ea typeface="Raleway"/>
              <a:cs typeface="Raleway"/>
              <a:sym typeface="Raleway"/>
            </a:endParaRPr>
          </a:p>
        </p:txBody>
      </p:sp>
      <p:cxnSp>
        <p:nvCxnSpPr>
          <p:cNvPr id="213" name="Google Shape;213;p27"/>
          <p:cNvCxnSpPr/>
          <p:nvPr/>
        </p:nvCxnSpPr>
        <p:spPr>
          <a:xfrm rot="10800000">
            <a:off x="3490037" y="3121606"/>
            <a:ext cx="0" cy="498600"/>
          </a:xfrm>
          <a:prstGeom prst="straightConnector1">
            <a:avLst/>
          </a:prstGeom>
          <a:noFill/>
          <a:ln w="9525" cap="flat" cmpd="sng">
            <a:solidFill>
              <a:schemeClr val="dk2"/>
            </a:solidFill>
            <a:prstDash val="solid"/>
            <a:round/>
            <a:headEnd type="oval" w="med" len="med"/>
            <a:tailEnd type="oval" w="med" len="med"/>
          </a:ln>
        </p:spPr>
      </p:cxnSp>
      <p:sp>
        <p:nvSpPr>
          <p:cNvPr id="214" name="Google Shape;214;p27"/>
          <p:cNvSpPr txBox="1"/>
          <p:nvPr/>
        </p:nvSpPr>
        <p:spPr>
          <a:xfrm>
            <a:off x="3148817" y="3719163"/>
            <a:ext cx="12219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Raleway"/>
                <a:ea typeface="Raleway"/>
                <a:cs typeface="Raleway"/>
                <a:sym typeface="Raleway"/>
              </a:rPr>
              <a:t>Data Analysis</a:t>
            </a:r>
            <a:endParaRPr sz="1400" b="1" i="0" u="none" strike="noStrike" cap="none">
              <a:solidFill>
                <a:schemeClr val="lt1"/>
              </a:solidFill>
              <a:latin typeface="Raleway"/>
              <a:ea typeface="Raleway"/>
              <a:cs typeface="Raleway"/>
              <a:sym typeface="Raleway"/>
            </a:endParaRPr>
          </a:p>
        </p:txBody>
      </p:sp>
      <p:cxnSp>
        <p:nvCxnSpPr>
          <p:cNvPr id="215" name="Google Shape;215;p27"/>
          <p:cNvCxnSpPr/>
          <p:nvPr/>
        </p:nvCxnSpPr>
        <p:spPr>
          <a:xfrm rot="10800000">
            <a:off x="5636034" y="3089735"/>
            <a:ext cx="0" cy="498600"/>
          </a:xfrm>
          <a:prstGeom prst="straightConnector1">
            <a:avLst/>
          </a:prstGeom>
          <a:noFill/>
          <a:ln w="9525" cap="flat" cmpd="sng">
            <a:solidFill>
              <a:schemeClr val="dk2"/>
            </a:solidFill>
            <a:prstDash val="solid"/>
            <a:round/>
            <a:headEnd type="oval" w="med" len="med"/>
            <a:tailEnd type="oval" w="med" len="med"/>
          </a:ln>
        </p:spPr>
      </p:cxnSp>
      <p:sp>
        <p:nvSpPr>
          <p:cNvPr id="216" name="Google Shape;216;p27"/>
          <p:cNvSpPr txBox="1"/>
          <p:nvPr/>
        </p:nvSpPr>
        <p:spPr>
          <a:xfrm>
            <a:off x="4907989" y="3665550"/>
            <a:ext cx="1395723"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Raleway"/>
                <a:ea typeface="Raleway"/>
                <a:cs typeface="Raleway"/>
                <a:sym typeface="Raleway"/>
              </a:rPr>
              <a:t>Development of UI</a:t>
            </a:r>
            <a:endParaRPr sz="1600" b="1" i="0" u="none" strike="noStrike" cap="none">
              <a:solidFill>
                <a:schemeClr val="lt1"/>
              </a:solidFill>
              <a:latin typeface="Raleway"/>
              <a:ea typeface="Raleway"/>
              <a:cs typeface="Raleway"/>
              <a:sym typeface="Raleway"/>
            </a:endParaRPr>
          </a:p>
        </p:txBody>
      </p:sp>
      <p:cxnSp>
        <p:nvCxnSpPr>
          <p:cNvPr id="217" name="Google Shape;217;p27"/>
          <p:cNvCxnSpPr/>
          <p:nvPr/>
        </p:nvCxnSpPr>
        <p:spPr>
          <a:xfrm rot="10800000">
            <a:off x="7682453" y="3121607"/>
            <a:ext cx="0" cy="498600"/>
          </a:xfrm>
          <a:prstGeom prst="straightConnector1">
            <a:avLst/>
          </a:prstGeom>
          <a:noFill/>
          <a:ln w="9525" cap="flat" cmpd="sng">
            <a:solidFill>
              <a:schemeClr val="dk2"/>
            </a:solidFill>
            <a:prstDash val="solid"/>
            <a:round/>
            <a:headEnd type="oval" w="med" len="med"/>
            <a:tailEnd type="oval" w="med" len="med"/>
          </a:ln>
        </p:spPr>
      </p:cxnSp>
      <p:sp>
        <p:nvSpPr>
          <p:cNvPr id="218" name="Google Shape;218;p27"/>
          <p:cNvSpPr txBox="1"/>
          <p:nvPr/>
        </p:nvSpPr>
        <p:spPr>
          <a:xfrm>
            <a:off x="7242766" y="3719163"/>
            <a:ext cx="1527279"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Raleway"/>
                <a:ea typeface="Raleway"/>
                <a:cs typeface="Raleway"/>
                <a:sym typeface="Raleway"/>
              </a:rPr>
              <a:t>Presenting our efforts-taking it further</a:t>
            </a:r>
            <a:endParaRPr sz="1400" b="1" i="0" u="none" strike="noStrike" cap="none">
              <a:solidFill>
                <a:schemeClr val="lt1"/>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2"/>
        <p:cNvGrpSpPr/>
        <p:nvPr/>
      </p:nvGrpSpPr>
      <p:grpSpPr>
        <a:xfrm>
          <a:off x="0" y="0"/>
          <a:ext cx="0" cy="0"/>
          <a:chOff x="0" y="0"/>
          <a:chExt cx="0" cy="0"/>
        </a:xfrm>
      </p:grpSpPr>
      <p:sp>
        <p:nvSpPr>
          <p:cNvPr id="223" name="Google Shape;223;p28"/>
          <p:cNvSpPr txBox="1">
            <a:spLocks noGrp="1"/>
          </p:cNvSpPr>
          <p:nvPr>
            <p:ph type="title"/>
          </p:nvPr>
        </p:nvSpPr>
        <p:spPr>
          <a:xfrm>
            <a:off x="457200" y="0"/>
            <a:ext cx="3171300" cy="14184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600"/>
              <a:buNone/>
            </a:pPr>
            <a:r>
              <a:rPr lang="en-US" sz="3600" b="1">
                <a:solidFill>
                  <a:srgbClr val="FF0000"/>
                </a:solidFill>
              </a:rPr>
              <a:t>Roadmap</a:t>
            </a:r>
            <a:endParaRPr sz="3600" b="1">
              <a:solidFill>
                <a:srgbClr val="FF0000"/>
              </a:solidFill>
            </a:endParaRPr>
          </a:p>
        </p:txBody>
      </p:sp>
      <p:sp>
        <p:nvSpPr>
          <p:cNvPr id="224" name="Google Shape;224;p28"/>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19</a:t>
            </a:fld>
            <a:endParaRPr/>
          </a:p>
        </p:txBody>
      </p:sp>
      <p:sp>
        <p:nvSpPr>
          <p:cNvPr id="225" name="Google Shape;225;p28"/>
          <p:cNvSpPr/>
          <p:nvPr/>
        </p:nvSpPr>
        <p:spPr>
          <a:xfrm>
            <a:off x="0" y="2523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28"/>
          <p:cNvSpPr/>
          <p:nvPr/>
        </p:nvSpPr>
        <p:spPr>
          <a:xfrm>
            <a:off x="0" y="2523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27" name="Google Shape;227;p28"/>
          <p:cNvGrpSpPr/>
          <p:nvPr/>
        </p:nvGrpSpPr>
        <p:grpSpPr>
          <a:xfrm>
            <a:off x="1786339" y="1855801"/>
            <a:ext cx="473400" cy="473400"/>
            <a:chOff x="1786339" y="1855801"/>
            <a:chExt cx="473400" cy="473400"/>
          </a:xfrm>
        </p:grpSpPr>
        <p:sp>
          <p:nvSpPr>
            <p:cNvPr id="228" name="Google Shape;228;p28"/>
            <p:cNvSpPr/>
            <p:nvPr/>
          </p:nvSpPr>
          <p:spPr>
            <a:xfrm rot="8100000">
              <a:off x="1855667" y="19251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28"/>
            <p:cNvSpPr/>
            <p:nvPr/>
          </p:nvSpPr>
          <p:spPr>
            <a:xfrm>
              <a:off x="1955989" y="20188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2"/>
                  </a:solidFill>
                  <a:latin typeface="Raleway"/>
                  <a:ea typeface="Raleway"/>
                  <a:cs typeface="Raleway"/>
                  <a:sym typeface="Raleway"/>
                </a:rPr>
                <a:t>1</a:t>
              </a:r>
              <a:endParaRPr sz="600" b="0" i="0" u="none" strike="noStrike" cap="none">
                <a:solidFill>
                  <a:schemeClr val="dk2"/>
                </a:solidFill>
                <a:latin typeface="Raleway"/>
                <a:ea typeface="Raleway"/>
                <a:cs typeface="Raleway"/>
                <a:sym typeface="Raleway"/>
              </a:endParaRPr>
            </a:p>
          </p:txBody>
        </p:sp>
      </p:grpSp>
      <p:grpSp>
        <p:nvGrpSpPr>
          <p:cNvPr id="230" name="Google Shape;230;p28"/>
          <p:cNvGrpSpPr/>
          <p:nvPr/>
        </p:nvGrpSpPr>
        <p:grpSpPr>
          <a:xfrm>
            <a:off x="3814414" y="1855801"/>
            <a:ext cx="473400" cy="473400"/>
            <a:chOff x="3814414" y="1855801"/>
            <a:chExt cx="473400" cy="473400"/>
          </a:xfrm>
        </p:grpSpPr>
        <p:sp>
          <p:nvSpPr>
            <p:cNvPr id="231" name="Google Shape;231;p28"/>
            <p:cNvSpPr/>
            <p:nvPr/>
          </p:nvSpPr>
          <p:spPr>
            <a:xfrm rot="8100000">
              <a:off x="3883742" y="19251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28"/>
            <p:cNvSpPr/>
            <p:nvPr/>
          </p:nvSpPr>
          <p:spPr>
            <a:xfrm>
              <a:off x="3984064" y="20188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2"/>
                  </a:solidFill>
                  <a:latin typeface="Raleway"/>
                  <a:ea typeface="Raleway"/>
                  <a:cs typeface="Raleway"/>
                  <a:sym typeface="Raleway"/>
                </a:rPr>
                <a:t>3</a:t>
              </a:r>
              <a:endParaRPr sz="600" b="0" i="0" u="none" strike="noStrike" cap="none">
                <a:solidFill>
                  <a:schemeClr val="dk2"/>
                </a:solidFill>
                <a:latin typeface="Raleway"/>
                <a:ea typeface="Raleway"/>
                <a:cs typeface="Raleway"/>
                <a:sym typeface="Raleway"/>
              </a:endParaRPr>
            </a:p>
          </p:txBody>
        </p:sp>
      </p:grpSp>
      <p:grpSp>
        <p:nvGrpSpPr>
          <p:cNvPr id="233" name="Google Shape;233;p28"/>
          <p:cNvGrpSpPr/>
          <p:nvPr/>
        </p:nvGrpSpPr>
        <p:grpSpPr>
          <a:xfrm>
            <a:off x="5842489" y="1855801"/>
            <a:ext cx="473400" cy="473400"/>
            <a:chOff x="5842489" y="1855801"/>
            <a:chExt cx="473400" cy="473400"/>
          </a:xfrm>
        </p:grpSpPr>
        <p:sp>
          <p:nvSpPr>
            <p:cNvPr id="234" name="Google Shape;234;p28"/>
            <p:cNvSpPr/>
            <p:nvPr/>
          </p:nvSpPr>
          <p:spPr>
            <a:xfrm rot="8100000">
              <a:off x="5911817" y="19251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8"/>
            <p:cNvSpPr/>
            <p:nvPr/>
          </p:nvSpPr>
          <p:spPr>
            <a:xfrm>
              <a:off x="6012139" y="20188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2"/>
                  </a:solidFill>
                  <a:latin typeface="Raleway"/>
                  <a:ea typeface="Raleway"/>
                  <a:cs typeface="Raleway"/>
                  <a:sym typeface="Raleway"/>
                </a:rPr>
                <a:t>5</a:t>
              </a:r>
              <a:endParaRPr sz="600" b="0" i="0" u="none" strike="noStrike" cap="none">
                <a:solidFill>
                  <a:schemeClr val="dk2"/>
                </a:solidFill>
                <a:latin typeface="Raleway"/>
                <a:ea typeface="Raleway"/>
                <a:cs typeface="Raleway"/>
                <a:sym typeface="Raleway"/>
              </a:endParaRPr>
            </a:p>
          </p:txBody>
        </p:sp>
      </p:grpSp>
      <p:grpSp>
        <p:nvGrpSpPr>
          <p:cNvPr id="236" name="Google Shape;236;p28"/>
          <p:cNvGrpSpPr/>
          <p:nvPr/>
        </p:nvGrpSpPr>
        <p:grpSpPr>
          <a:xfrm>
            <a:off x="6880814" y="3728700"/>
            <a:ext cx="473400" cy="473400"/>
            <a:chOff x="6880814" y="3728700"/>
            <a:chExt cx="473400" cy="473400"/>
          </a:xfrm>
        </p:grpSpPr>
        <p:sp>
          <p:nvSpPr>
            <p:cNvPr id="237" name="Google Shape;237;p28"/>
            <p:cNvSpPr/>
            <p:nvPr/>
          </p:nvSpPr>
          <p:spPr>
            <a:xfrm rot="-2700000">
              <a:off x="6950142" y="37980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8"/>
            <p:cNvSpPr/>
            <p:nvPr/>
          </p:nvSpPr>
          <p:spPr>
            <a:xfrm flipH="1">
              <a:off x="7050464" y="39049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2"/>
                  </a:solidFill>
                  <a:latin typeface="Raleway"/>
                  <a:ea typeface="Raleway"/>
                  <a:cs typeface="Raleway"/>
                  <a:sym typeface="Raleway"/>
                </a:rPr>
                <a:t>6</a:t>
              </a:r>
              <a:endParaRPr sz="600" b="0" i="0" u="none" strike="noStrike" cap="none">
                <a:solidFill>
                  <a:schemeClr val="dk2"/>
                </a:solidFill>
                <a:latin typeface="Raleway"/>
                <a:ea typeface="Raleway"/>
                <a:cs typeface="Raleway"/>
                <a:sym typeface="Raleway"/>
              </a:endParaRPr>
            </a:p>
          </p:txBody>
        </p:sp>
      </p:grpSp>
      <p:grpSp>
        <p:nvGrpSpPr>
          <p:cNvPr id="239" name="Google Shape;239;p28"/>
          <p:cNvGrpSpPr/>
          <p:nvPr/>
        </p:nvGrpSpPr>
        <p:grpSpPr>
          <a:xfrm>
            <a:off x="4838308" y="3669417"/>
            <a:ext cx="473400" cy="473400"/>
            <a:chOff x="4852739" y="3728700"/>
            <a:chExt cx="473400" cy="473400"/>
          </a:xfrm>
        </p:grpSpPr>
        <p:sp>
          <p:nvSpPr>
            <p:cNvPr id="240" name="Google Shape;240;p28"/>
            <p:cNvSpPr/>
            <p:nvPr/>
          </p:nvSpPr>
          <p:spPr>
            <a:xfrm rot="-2700000">
              <a:off x="4922067" y="37980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8"/>
            <p:cNvSpPr/>
            <p:nvPr/>
          </p:nvSpPr>
          <p:spPr>
            <a:xfrm flipH="1">
              <a:off x="5022389" y="39049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2"/>
                  </a:solidFill>
                  <a:latin typeface="Raleway"/>
                  <a:ea typeface="Raleway"/>
                  <a:cs typeface="Raleway"/>
                  <a:sym typeface="Raleway"/>
                </a:rPr>
                <a:t>4</a:t>
              </a:r>
              <a:endParaRPr sz="600" b="0" i="0" u="none" strike="noStrike" cap="none">
                <a:solidFill>
                  <a:schemeClr val="dk2"/>
                </a:solidFill>
                <a:latin typeface="Raleway"/>
                <a:ea typeface="Raleway"/>
                <a:cs typeface="Raleway"/>
                <a:sym typeface="Raleway"/>
              </a:endParaRPr>
            </a:p>
          </p:txBody>
        </p:sp>
      </p:grpSp>
      <p:grpSp>
        <p:nvGrpSpPr>
          <p:cNvPr id="242" name="Google Shape;242;p28"/>
          <p:cNvGrpSpPr/>
          <p:nvPr/>
        </p:nvGrpSpPr>
        <p:grpSpPr>
          <a:xfrm>
            <a:off x="2824664" y="3728700"/>
            <a:ext cx="473400" cy="473400"/>
            <a:chOff x="2824664" y="3728700"/>
            <a:chExt cx="473400" cy="473400"/>
          </a:xfrm>
        </p:grpSpPr>
        <p:sp>
          <p:nvSpPr>
            <p:cNvPr id="243" name="Google Shape;243;p28"/>
            <p:cNvSpPr/>
            <p:nvPr/>
          </p:nvSpPr>
          <p:spPr>
            <a:xfrm rot="-2700000">
              <a:off x="2893992" y="37980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8"/>
            <p:cNvSpPr/>
            <p:nvPr/>
          </p:nvSpPr>
          <p:spPr>
            <a:xfrm flipH="1">
              <a:off x="2994314" y="39049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chemeClr val="dk2"/>
                  </a:solidFill>
                  <a:latin typeface="Raleway"/>
                  <a:ea typeface="Raleway"/>
                  <a:cs typeface="Raleway"/>
                  <a:sym typeface="Raleway"/>
                </a:rPr>
                <a:t>2</a:t>
              </a:r>
              <a:endParaRPr sz="600" b="0" i="0" u="none" strike="noStrike" cap="none">
                <a:solidFill>
                  <a:schemeClr val="dk2"/>
                </a:solidFill>
                <a:latin typeface="Raleway"/>
                <a:ea typeface="Raleway"/>
                <a:cs typeface="Raleway"/>
                <a:sym typeface="Raleway"/>
              </a:endParaRPr>
            </a:p>
          </p:txBody>
        </p:sp>
      </p:grpSp>
      <p:sp>
        <p:nvSpPr>
          <p:cNvPr id="245" name="Google Shape;245;p28"/>
          <p:cNvSpPr txBox="1"/>
          <p:nvPr/>
        </p:nvSpPr>
        <p:spPr>
          <a:xfrm>
            <a:off x="1379850" y="1308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0000"/>
                </a:solidFill>
                <a:highlight>
                  <a:srgbClr val="FFFF00"/>
                </a:highlight>
                <a:latin typeface="Raleway"/>
                <a:ea typeface="Raleway"/>
                <a:cs typeface="Raleway"/>
                <a:sym typeface="Raleway"/>
              </a:rPr>
              <a:t>Looking for a project</a:t>
            </a:r>
            <a:endParaRPr sz="1000" b="1" i="0" u="none" strike="noStrike" cap="none">
              <a:solidFill>
                <a:srgbClr val="FF0000"/>
              </a:solidFill>
              <a:highlight>
                <a:srgbClr val="FFFF00"/>
              </a:highlight>
              <a:latin typeface="Raleway"/>
              <a:ea typeface="Raleway"/>
              <a:cs typeface="Raleway"/>
              <a:sym typeface="Raleway"/>
            </a:endParaRPr>
          </a:p>
        </p:txBody>
      </p:sp>
      <p:sp>
        <p:nvSpPr>
          <p:cNvPr id="246" name="Google Shape;246;p28"/>
          <p:cNvSpPr txBox="1"/>
          <p:nvPr/>
        </p:nvSpPr>
        <p:spPr>
          <a:xfrm>
            <a:off x="3340864" y="1308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0000"/>
                </a:solidFill>
                <a:highlight>
                  <a:srgbClr val="FFFF00"/>
                </a:highlight>
                <a:latin typeface="Raleway"/>
                <a:ea typeface="Raleway"/>
                <a:cs typeface="Raleway"/>
                <a:sym typeface="Raleway"/>
              </a:rPr>
              <a:t>Collection of Data and relevant research</a:t>
            </a:r>
            <a:endParaRPr sz="1000" b="1" i="0" u="none" strike="noStrike" cap="none">
              <a:solidFill>
                <a:srgbClr val="FF0000"/>
              </a:solidFill>
              <a:highlight>
                <a:srgbClr val="FFFF00"/>
              </a:highlight>
              <a:latin typeface="Raleway"/>
              <a:ea typeface="Raleway"/>
              <a:cs typeface="Raleway"/>
              <a:sym typeface="Raleway"/>
            </a:endParaRPr>
          </a:p>
        </p:txBody>
      </p:sp>
      <p:sp>
        <p:nvSpPr>
          <p:cNvPr id="247" name="Google Shape;247;p28"/>
          <p:cNvSpPr txBox="1"/>
          <p:nvPr/>
        </p:nvSpPr>
        <p:spPr>
          <a:xfrm>
            <a:off x="5436010" y="1308500"/>
            <a:ext cx="149819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0000"/>
                </a:solidFill>
                <a:highlight>
                  <a:srgbClr val="FFFF00"/>
                </a:highlight>
                <a:latin typeface="Raleway"/>
                <a:ea typeface="Raleway"/>
                <a:cs typeface="Raleway"/>
                <a:sym typeface="Raleway"/>
              </a:rPr>
              <a:t>Development of the UI </a:t>
            </a:r>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0000"/>
                </a:solidFill>
                <a:highlight>
                  <a:srgbClr val="FFFF00"/>
                </a:highlight>
                <a:latin typeface="Raleway"/>
                <a:ea typeface="Raleway"/>
                <a:cs typeface="Raleway"/>
                <a:sym typeface="Raleway"/>
              </a:rPr>
              <a:t>Deployment of the Application</a:t>
            </a:r>
            <a:endParaRPr sz="1000" b="1" i="0" u="none" strike="noStrike" cap="none">
              <a:solidFill>
                <a:srgbClr val="FF0000"/>
              </a:solidFill>
              <a:highlight>
                <a:srgbClr val="FFFF00"/>
              </a:highlight>
              <a:latin typeface="Raleway"/>
              <a:ea typeface="Raleway"/>
              <a:cs typeface="Raleway"/>
              <a:sym typeface="Raleway"/>
            </a:endParaRPr>
          </a:p>
        </p:txBody>
      </p:sp>
      <p:sp>
        <p:nvSpPr>
          <p:cNvPr id="248" name="Google Shape;248;p28"/>
          <p:cNvSpPr txBox="1"/>
          <p:nvPr/>
        </p:nvSpPr>
        <p:spPr>
          <a:xfrm>
            <a:off x="2418175" y="42160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0000"/>
                </a:solidFill>
                <a:highlight>
                  <a:srgbClr val="FFFF00"/>
                </a:highlight>
                <a:latin typeface="Raleway"/>
                <a:ea typeface="Raleway"/>
                <a:cs typeface="Raleway"/>
                <a:sym typeface="Raleway"/>
              </a:rPr>
              <a:t>Collection of Research papers</a:t>
            </a:r>
            <a:endParaRPr sz="1000" b="1" i="0" u="none" strike="noStrike" cap="none">
              <a:solidFill>
                <a:srgbClr val="FF0000"/>
              </a:solidFill>
              <a:highlight>
                <a:srgbClr val="FFFF00"/>
              </a:highlight>
              <a:latin typeface="Raleway"/>
              <a:ea typeface="Raleway"/>
              <a:cs typeface="Raleway"/>
              <a:sym typeface="Raleway"/>
            </a:endParaRPr>
          </a:p>
        </p:txBody>
      </p:sp>
      <p:sp>
        <p:nvSpPr>
          <p:cNvPr id="249" name="Google Shape;249;p28"/>
          <p:cNvSpPr txBox="1"/>
          <p:nvPr/>
        </p:nvSpPr>
        <p:spPr>
          <a:xfrm>
            <a:off x="4431808" y="4106099"/>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0000"/>
                </a:solidFill>
                <a:highlight>
                  <a:srgbClr val="FFFF00"/>
                </a:highlight>
                <a:latin typeface="Raleway"/>
                <a:ea typeface="Raleway"/>
                <a:cs typeface="Raleway"/>
                <a:sym typeface="Raleway"/>
              </a:rPr>
              <a:t>Implementation of the algorithm –our testing journey begins</a:t>
            </a:r>
            <a:endParaRPr sz="1000" b="1" i="0" u="none" strike="noStrike" cap="none">
              <a:solidFill>
                <a:srgbClr val="FF0000"/>
              </a:solidFill>
              <a:highlight>
                <a:srgbClr val="FFFF00"/>
              </a:highlight>
              <a:latin typeface="Raleway"/>
              <a:ea typeface="Raleway"/>
              <a:cs typeface="Raleway"/>
              <a:sym typeface="Raleway"/>
            </a:endParaRPr>
          </a:p>
        </p:txBody>
      </p:sp>
      <p:sp>
        <p:nvSpPr>
          <p:cNvPr id="250" name="Google Shape;250;p28"/>
          <p:cNvSpPr txBox="1"/>
          <p:nvPr/>
        </p:nvSpPr>
        <p:spPr>
          <a:xfrm>
            <a:off x="6474335" y="42160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0000"/>
                </a:solidFill>
                <a:highlight>
                  <a:srgbClr val="FFFF00"/>
                </a:highlight>
                <a:latin typeface="Raleway"/>
                <a:ea typeface="Raleway"/>
                <a:cs typeface="Raleway"/>
                <a:sym typeface="Raleway"/>
              </a:rPr>
              <a:t>Getting prepared for the presentation –</a:t>
            </a:r>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0000"/>
                </a:solidFill>
                <a:highlight>
                  <a:srgbClr val="FFFF00"/>
                </a:highlight>
                <a:latin typeface="Raleway"/>
                <a:ea typeface="Raleway"/>
                <a:cs typeface="Raleway"/>
                <a:sym typeface="Raleway"/>
              </a:rPr>
              <a:t>Our results</a:t>
            </a:r>
            <a:endParaRPr sz="1000" b="1" i="0" u="none" strike="noStrike" cap="none">
              <a:solidFill>
                <a:srgbClr val="FF0000"/>
              </a:solidFill>
              <a:highlight>
                <a:srgbClr val="FFFF00"/>
              </a:highlight>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57"/>
          <p:cNvSpPr txBox="1">
            <a:spLocks noGrp="1"/>
          </p:cNvSpPr>
          <p:nvPr>
            <p:ph type="title"/>
          </p:nvPr>
        </p:nvSpPr>
        <p:spPr>
          <a:xfrm>
            <a:off x="457200" y="0"/>
            <a:ext cx="3171300" cy="14184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600"/>
              <a:buNone/>
            </a:pPr>
            <a:r>
              <a:rPr lang="en-US"/>
              <a:t> Presentation Team</a:t>
            </a:r>
            <a:endParaRPr/>
          </a:p>
        </p:txBody>
      </p:sp>
      <p:sp>
        <p:nvSpPr>
          <p:cNvPr id="472" name="Google Shape;472;p57"/>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2</a:t>
            </a:fld>
            <a:endParaRPr/>
          </a:p>
        </p:txBody>
      </p:sp>
      <p:pic>
        <p:nvPicPr>
          <p:cNvPr id="473" name="Google Shape;473;p57"/>
          <p:cNvPicPr preferRelativeResize="0"/>
          <p:nvPr/>
        </p:nvPicPr>
        <p:blipFill rotWithShape="1">
          <a:blip r:embed="rId3">
            <a:alphaModFix/>
          </a:blip>
          <a:srcRect t="4020" b="18201"/>
          <a:stretch/>
        </p:blipFill>
        <p:spPr>
          <a:xfrm>
            <a:off x="860325" y="1759975"/>
            <a:ext cx="1489200" cy="1489200"/>
          </a:xfrm>
          <a:prstGeom prst="ellipse">
            <a:avLst/>
          </a:prstGeom>
          <a:noFill/>
          <a:ln>
            <a:noFill/>
          </a:ln>
        </p:spPr>
      </p:pic>
      <p:sp>
        <p:nvSpPr>
          <p:cNvPr id="474" name="Google Shape;474;p57"/>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Raleway"/>
                <a:ea typeface="Raleway"/>
                <a:cs typeface="Raleway"/>
                <a:sym typeface="Raleway"/>
              </a:rPr>
              <a:t>Dr. Jaya Christian</a:t>
            </a:r>
            <a:endParaRPr sz="1400" b="0" i="0" u="none" strike="noStrike" cap="none">
              <a:solidFill>
                <a:schemeClr val="lt1"/>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Raleway"/>
                <a:ea typeface="Raleway"/>
                <a:cs typeface="Raleway"/>
                <a:sym typeface="Raleway"/>
              </a:rPr>
              <a:t>(MENTOR)</a:t>
            </a:r>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Raleway"/>
                <a:ea typeface="Raleway"/>
                <a:cs typeface="Raleway"/>
                <a:sym typeface="Raleway"/>
              </a:rPr>
              <a:t>Assistant Professor</a:t>
            </a:r>
            <a:endParaRPr sz="800" b="0" i="0" u="none" strike="noStrike" cap="none">
              <a:solidFill>
                <a:schemeClr val="lt1"/>
              </a:solidFill>
              <a:latin typeface="Raleway"/>
              <a:ea typeface="Raleway"/>
              <a:cs typeface="Raleway"/>
              <a:sym typeface="Raleway"/>
            </a:endParaRPr>
          </a:p>
          <a:p>
            <a:pPr marL="0" marR="0" lvl="0" indent="0" algn="ctr" rtl="0">
              <a:lnSpc>
                <a:spcPct val="100000"/>
              </a:lnSpc>
              <a:spcBef>
                <a:spcPts val="400"/>
              </a:spcBef>
              <a:spcAft>
                <a:spcPts val="0"/>
              </a:spcAft>
              <a:buClr>
                <a:srgbClr val="000000"/>
              </a:buClr>
              <a:buSzPts val="900"/>
              <a:buFont typeface="Arial"/>
              <a:buNone/>
            </a:pPr>
            <a:r>
              <a:rPr lang="en-US" sz="900" b="0" i="0" u="none" strike="noStrike" cap="none">
                <a:solidFill>
                  <a:schemeClr val="lt1"/>
                </a:solidFill>
                <a:latin typeface="Raleway"/>
                <a:ea typeface="Raleway"/>
                <a:cs typeface="Raleway"/>
                <a:sym typeface="Raleway"/>
              </a:rPr>
              <a:t>Department of Mechanical Engineering</a:t>
            </a:r>
            <a:endParaRPr/>
          </a:p>
          <a:p>
            <a:pPr marL="0" marR="0" lvl="0" indent="0" algn="ctr" rtl="0">
              <a:lnSpc>
                <a:spcPct val="100000"/>
              </a:lnSpc>
              <a:spcBef>
                <a:spcPts val="400"/>
              </a:spcBef>
              <a:spcAft>
                <a:spcPts val="400"/>
              </a:spcAft>
              <a:buClr>
                <a:srgbClr val="000000"/>
              </a:buClr>
              <a:buSzPts val="1400"/>
              <a:buFont typeface="Arial"/>
              <a:buNone/>
            </a:pPr>
            <a:endParaRPr sz="1400" b="0" i="0" u="none" strike="noStrike" cap="none">
              <a:solidFill>
                <a:schemeClr val="lt1"/>
              </a:solidFill>
              <a:latin typeface="Raleway"/>
              <a:ea typeface="Raleway"/>
              <a:cs typeface="Raleway"/>
              <a:sym typeface="Raleway"/>
            </a:endParaRPr>
          </a:p>
        </p:txBody>
      </p:sp>
      <p:pic>
        <p:nvPicPr>
          <p:cNvPr id="475" name="Google Shape;475;p57"/>
          <p:cNvPicPr preferRelativeResize="0"/>
          <p:nvPr/>
        </p:nvPicPr>
        <p:blipFill rotWithShape="1">
          <a:blip r:embed="rId4">
            <a:alphaModFix/>
          </a:blip>
          <a:srcRect l="-337" t="20311" r="337" b="33535"/>
          <a:stretch/>
        </p:blipFill>
        <p:spPr>
          <a:xfrm>
            <a:off x="2835025" y="1759975"/>
            <a:ext cx="1489200" cy="1489200"/>
          </a:xfrm>
          <a:prstGeom prst="ellipse">
            <a:avLst/>
          </a:prstGeom>
          <a:noFill/>
          <a:ln>
            <a:noFill/>
          </a:ln>
        </p:spPr>
      </p:pic>
      <p:sp>
        <p:nvSpPr>
          <p:cNvPr id="476" name="Google Shape;476;p57"/>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Raleway"/>
                <a:ea typeface="Raleway"/>
                <a:cs typeface="Raleway"/>
                <a:sym typeface="Raleway"/>
              </a:rPr>
              <a:t>Mohammed Sahil</a:t>
            </a:r>
            <a:br>
              <a:rPr lang="en-US" sz="1400" b="0" i="0" u="none" strike="noStrike" cap="none">
                <a:solidFill>
                  <a:schemeClr val="lt1"/>
                </a:solidFill>
                <a:latin typeface="Raleway"/>
                <a:ea typeface="Raleway"/>
                <a:cs typeface="Raleway"/>
                <a:sym typeface="Raleway"/>
              </a:rPr>
            </a:br>
            <a:r>
              <a:rPr lang="en-US" sz="800" b="0" i="0" u="none" strike="noStrike" cap="none">
                <a:solidFill>
                  <a:schemeClr val="lt1"/>
                </a:solidFill>
                <a:latin typeface="Raleway"/>
                <a:ea typeface="Raleway"/>
                <a:cs typeface="Raleway"/>
                <a:sym typeface="Raleway"/>
              </a:rPr>
              <a:t>Student</a:t>
            </a:r>
            <a:endParaRPr sz="800" b="0" i="0" u="none" strike="noStrike" cap="none">
              <a:solidFill>
                <a:schemeClr val="lt1"/>
              </a:solidFill>
              <a:latin typeface="Raleway"/>
              <a:ea typeface="Raleway"/>
              <a:cs typeface="Raleway"/>
              <a:sym typeface="Raleway"/>
            </a:endParaRPr>
          </a:p>
          <a:p>
            <a:pPr marL="0" marR="0" lvl="0" indent="0" algn="ctr" rtl="0">
              <a:lnSpc>
                <a:spcPct val="100000"/>
              </a:lnSpc>
              <a:spcBef>
                <a:spcPts val="400"/>
              </a:spcBef>
              <a:spcAft>
                <a:spcPts val="0"/>
              </a:spcAft>
              <a:buClr>
                <a:srgbClr val="000000"/>
              </a:buClr>
              <a:buSzPts val="900"/>
              <a:buFont typeface="Arial"/>
              <a:buNone/>
            </a:pPr>
            <a:r>
              <a:rPr lang="en-US" sz="900" b="0" i="0" u="none" strike="noStrike" cap="none">
                <a:solidFill>
                  <a:schemeClr val="lt1"/>
                </a:solidFill>
                <a:latin typeface="Raleway"/>
                <a:ea typeface="Raleway"/>
                <a:cs typeface="Raleway"/>
                <a:sym typeface="Raleway"/>
              </a:rPr>
              <a:t>VI Sem</a:t>
            </a:r>
            <a:endParaRPr/>
          </a:p>
          <a:p>
            <a:pPr marL="0" marR="0" lvl="0" indent="0" algn="ctr" rtl="0">
              <a:lnSpc>
                <a:spcPct val="100000"/>
              </a:lnSpc>
              <a:spcBef>
                <a:spcPts val="400"/>
              </a:spcBef>
              <a:spcAft>
                <a:spcPts val="0"/>
              </a:spcAft>
              <a:buClr>
                <a:srgbClr val="000000"/>
              </a:buClr>
              <a:buSzPts val="900"/>
              <a:buFont typeface="Arial"/>
              <a:buNone/>
            </a:pPr>
            <a:r>
              <a:rPr lang="en-US" sz="900" b="0" i="0" u="none" strike="noStrike" cap="none">
                <a:solidFill>
                  <a:schemeClr val="lt1"/>
                </a:solidFill>
                <a:latin typeface="Raleway"/>
                <a:ea typeface="Raleway"/>
                <a:cs typeface="Raleway"/>
                <a:sym typeface="Raleway"/>
              </a:rPr>
              <a:t>Department of Mechanical Engineering</a:t>
            </a:r>
            <a:endParaRPr sz="1400" b="0" i="0" u="none" strike="noStrike" cap="none">
              <a:solidFill>
                <a:schemeClr val="lt1"/>
              </a:solidFill>
              <a:latin typeface="Raleway"/>
              <a:ea typeface="Raleway"/>
              <a:cs typeface="Raleway"/>
              <a:sym typeface="Raleway"/>
            </a:endParaRPr>
          </a:p>
          <a:p>
            <a:pPr marL="0" marR="0" lvl="0" indent="0" algn="ctr" rtl="0">
              <a:lnSpc>
                <a:spcPct val="100000"/>
              </a:lnSpc>
              <a:spcBef>
                <a:spcPts val="400"/>
              </a:spcBef>
              <a:spcAft>
                <a:spcPts val="400"/>
              </a:spcAft>
              <a:buClr>
                <a:srgbClr val="000000"/>
              </a:buClr>
              <a:buSzPts val="1400"/>
              <a:buFont typeface="Arial"/>
              <a:buNone/>
            </a:pPr>
            <a:endParaRPr sz="1400" b="0" i="0" u="none" strike="noStrike" cap="none">
              <a:solidFill>
                <a:schemeClr val="lt1"/>
              </a:solidFill>
              <a:latin typeface="Raleway"/>
              <a:ea typeface="Raleway"/>
              <a:cs typeface="Raleway"/>
              <a:sym typeface="Raleway"/>
            </a:endParaRPr>
          </a:p>
        </p:txBody>
      </p:sp>
      <p:pic>
        <p:nvPicPr>
          <p:cNvPr id="477" name="Google Shape;477;p57"/>
          <p:cNvPicPr preferRelativeResize="0"/>
          <p:nvPr/>
        </p:nvPicPr>
        <p:blipFill rotWithShape="1">
          <a:blip r:embed="rId5">
            <a:alphaModFix/>
          </a:blip>
          <a:srcRect l="-337" t="-4511" r="337" b="4510"/>
          <a:stretch/>
        </p:blipFill>
        <p:spPr>
          <a:xfrm>
            <a:off x="4814750" y="1759975"/>
            <a:ext cx="1489200" cy="1489200"/>
          </a:xfrm>
          <a:prstGeom prst="ellipse">
            <a:avLst/>
          </a:prstGeom>
          <a:noFill/>
          <a:ln>
            <a:noFill/>
          </a:ln>
        </p:spPr>
      </p:pic>
      <p:sp>
        <p:nvSpPr>
          <p:cNvPr id="478" name="Google Shape;478;p57"/>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Raleway"/>
                <a:ea typeface="Raleway"/>
                <a:cs typeface="Raleway"/>
                <a:sym typeface="Raleway"/>
              </a:rPr>
              <a:t>Manish Gautam</a:t>
            </a:r>
            <a:br>
              <a:rPr lang="en-US" sz="1400" b="0" i="0" u="none" strike="noStrike" cap="none">
                <a:solidFill>
                  <a:schemeClr val="lt1"/>
                </a:solidFill>
                <a:latin typeface="Raleway"/>
                <a:ea typeface="Raleway"/>
                <a:cs typeface="Raleway"/>
                <a:sym typeface="Raleway"/>
              </a:rPr>
            </a:br>
            <a:r>
              <a:rPr lang="en-US" sz="800" b="0" i="0" u="none" strike="noStrike" cap="none">
                <a:solidFill>
                  <a:schemeClr val="lt1"/>
                </a:solidFill>
                <a:latin typeface="Raleway"/>
                <a:ea typeface="Raleway"/>
                <a:cs typeface="Raleway"/>
                <a:sym typeface="Raleway"/>
              </a:rPr>
              <a:t>Student</a:t>
            </a:r>
            <a:endParaRPr sz="800" b="0" i="0" u="none" strike="noStrike" cap="none">
              <a:solidFill>
                <a:schemeClr val="lt1"/>
              </a:solidFill>
              <a:latin typeface="Raleway"/>
              <a:ea typeface="Raleway"/>
              <a:cs typeface="Raleway"/>
              <a:sym typeface="Raleway"/>
            </a:endParaRPr>
          </a:p>
          <a:p>
            <a:pPr marL="0" marR="0" lvl="0" indent="0" algn="ctr" rtl="0">
              <a:lnSpc>
                <a:spcPct val="100000"/>
              </a:lnSpc>
              <a:spcBef>
                <a:spcPts val="400"/>
              </a:spcBef>
              <a:spcAft>
                <a:spcPts val="0"/>
              </a:spcAft>
              <a:buClr>
                <a:srgbClr val="000000"/>
              </a:buClr>
              <a:buSzPts val="900"/>
              <a:buFont typeface="Arial"/>
              <a:buNone/>
            </a:pPr>
            <a:r>
              <a:rPr lang="en-US" sz="900" b="0" i="0" u="none" strike="noStrike" cap="none">
                <a:solidFill>
                  <a:schemeClr val="lt1"/>
                </a:solidFill>
                <a:latin typeface="Raleway"/>
                <a:ea typeface="Raleway"/>
                <a:cs typeface="Raleway"/>
                <a:sym typeface="Raleway"/>
              </a:rPr>
              <a:t>VI Sem</a:t>
            </a:r>
            <a:endParaRPr/>
          </a:p>
          <a:p>
            <a:pPr marL="0" marR="0" lvl="0" indent="0" algn="ctr" rtl="0">
              <a:lnSpc>
                <a:spcPct val="100000"/>
              </a:lnSpc>
              <a:spcBef>
                <a:spcPts val="400"/>
              </a:spcBef>
              <a:spcAft>
                <a:spcPts val="0"/>
              </a:spcAft>
              <a:buClr>
                <a:srgbClr val="000000"/>
              </a:buClr>
              <a:buSzPts val="900"/>
              <a:buFont typeface="Arial"/>
              <a:buNone/>
            </a:pPr>
            <a:r>
              <a:rPr lang="en-US" sz="900" b="0" i="0" u="none" strike="noStrike" cap="none">
                <a:solidFill>
                  <a:schemeClr val="lt1"/>
                </a:solidFill>
                <a:latin typeface="Raleway"/>
                <a:ea typeface="Raleway"/>
                <a:cs typeface="Raleway"/>
                <a:sym typeface="Raleway"/>
              </a:rPr>
              <a:t>Department of Mechanical Engineering</a:t>
            </a:r>
            <a:endParaRPr/>
          </a:p>
          <a:p>
            <a:pPr marL="0" marR="0" lvl="0" indent="0" algn="ctr" rtl="0">
              <a:lnSpc>
                <a:spcPct val="100000"/>
              </a:lnSpc>
              <a:spcBef>
                <a:spcPts val="400"/>
              </a:spcBef>
              <a:spcAft>
                <a:spcPts val="400"/>
              </a:spcAft>
              <a:buClr>
                <a:srgbClr val="000000"/>
              </a:buClr>
              <a:buSzPts val="1400"/>
              <a:buFont typeface="Arial"/>
              <a:buNone/>
            </a:pPr>
            <a:endParaRPr sz="1400" b="0" i="0" u="none" strike="noStrike" cap="none">
              <a:solidFill>
                <a:schemeClr val="lt1"/>
              </a:solidFill>
              <a:latin typeface="Raleway"/>
              <a:ea typeface="Raleway"/>
              <a:cs typeface="Raleway"/>
              <a:sym typeface="Raleway"/>
            </a:endParaRPr>
          </a:p>
        </p:txBody>
      </p:sp>
      <p:pic>
        <p:nvPicPr>
          <p:cNvPr id="479" name="Google Shape;479;p57"/>
          <p:cNvPicPr preferRelativeResize="0"/>
          <p:nvPr/>
        </p:nvPicPr>
        <p:blipFill rotWithShape="1">
          <a:blip r:embed="rId6">
            <a:alphaModFix/>
          </a:blip>
          <a:srcRect t="4603" b="23865"/>
          <a:stretch/>
        </p:blipFill>
        <p:spPr>
          <a:xfrm>
            <a:off x="6794475" y="1759975"/>
            <a:ext cx="1489200" cy="1489200"/>
          </a:xfrm>
          <a:prstGeom prst="ellipse">
            <a:avLst/>
          </a:prstGeom>
          <a:noFill/>
          <a:ln>
            <a:noFill/>
          </a:ln>
        </p:spPr>
      </p:pic>
      <p:sp>
        <p:nvSpPr>
          <p:cNvPr id="480" name="Google Shape;480;p57"/>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Raleway"/>
                <a:ea typeface="Raleway"/>
                <a:cs typeface="Raleway"/>
                <a:sym typeface="Raleway"/>
              </a:rPr>
              <a:t>Sanskar Sharma </a:t>
            </a:r>
            <a:br>
              <a:rPr lang="en-US" sz="1400" b="0" i="0" u="none" strike="noStrike" cap="none">
                <a:solidFill>
                  <a:schemeClr val="lt1"/>
                </a:solidFill>
                <a:latin typeface="Raleway"/>
                <a:ea typeface="Raleway"/>
                <a:cs typeface="Raleway"/>
                <a:sym typeface="Raleway"/>
              </a:rPr>
            </a:br>
            <a:r>
              <a:rPr lang="en-US" sz="800" b="0" i="0" u="none" strike="noStrike" cap="none">
                <a:solidFill>
                  <a:schemeClr val="lt1"/>
                </a:solidFill>
                <a:latin typeface="Raleway"/>
                <a:ea typeface="Raleway"/>
                <a:cs typeface="Raleway"/>
                <a:sym typeface="Raleway"/>
              </a:rPr>
              <a:t>Student</a:t>
            </a:r>
            <a:endParaRPr sz="800" b="0" i="0" u="none" strike="noStrike" cap="none">
              <a:solidFill>
                <a:schemeClr val="lt1"/>
              </a:solidFill>
              <a:latin typeface="Raleway"/>
              <a:ea typeface="Raleway"/>
              <a:cs typeface="Raleway"/>
              <a:sym typeface="Raleway"/>
            </a:endParaRPr>
          </a:p>
          <a:p>
            <a:pPr marL="0" marR="0" lvl="0" indent="0" algn="ctr" rtl="0">
              <a:lnSpc>
                <a:spcPct val="100000"/>
              </a:lnSpc>
              <a:spcBef>
                <a:spcPts val="400"/>
              </a:spcBef>
              <a:spcAft>
                <a:spcPts val="0"/>
              </a:spcAft>
              <a:buClr>
                <a:srgbClr val="000000"/>
              </a:buClr>
              <a:buSzPts val="900"/>
              <a:buFont typeface="Arial"/>
              <a:buNone/>
            </a:pPr>
            <a:r>
              <a:rPr lang="en-US" sz="900" b="0" i="0" u="none" strike="noStrike" cap="none">
                <a:solidFill>
                  <a:schemeClr val="lt1"/>
                </a:solidFill>
                <a:latin typeface="Raleway"/>
                <a:ea typeface="Raleway"/>
                <a:cs typeface="Raleway"/>
                <a:sym typeface="Raleway"/>
              </a:rPr>
              <a:t>VI Sem</a:t>
            </a:r>
            <a:endParaRPr/>
          </a:p>
          <a:p>
            <a:pPr marL="0" marR="0" lvl="0" indent="0" algn="ctr" rtl="0">
              <a:lnSpc>
                <a:spcPct val="100000"/>
              </a:lnSpc>
              <a:spcBef>
                <a:spcPts val="400"/>
              </a:spcBef>
              <a:spcAft>
                <a:spcPts val="0"/>
              </a:spcAft>
              <a:buClr>
                <a:srgbClr val="000000"/>
              </a:buClr>
              <a:buSzPts val="900"/>
              <a:buFont typeface="Arial"/>
              <a:buNone/>
            </a:pPr>
            <a:r>
              <a:rPr lang="en-US" sz="900" b="0" i="0" u="none" strike="noStrike" cap="none">
                <a:solidFill>
                  <a:schemeClr val="lt1"/>
                </a:solidFill>
                <a:latin typeface="Raleway"/>
                <a:ea typeface="Raleway"/>
                <a:cs typeface="Raleway"/>
                <a:sym typeface="Raleway"/>
              </a:rPr>
              <a:t>Department of Mechanical Engineering</a:t>
            </a:r>
            <a:endParaRPr/>
          </a:p>
          <a:p>
            <a:pPr marL="0" marR="0" lvl="0" indent="0" algn="ctr" rtl="0">
              <a:lnSpc>
                <a:spcPct val="100000"/>
              </a:lnSpc>
              <a:spcBef>
                <a:spcPts val="400"/>
              </a:spcBef>
              <a:spcAft>
                <a:spcPts val="400"/>
              </a:spcAft>
              <a:buClr>
                <a:srgbClr val="000000"/>
              </a:buClr>
              <a:buSzPts val="1400"/>
              <a:buFont typeface="Arial"/>
              <a:buNone/>
            </a:pPr>
            <a:endParaRPr sz="1400" b="0" i="0" u="none" strike="noStrike" cap="none">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865754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9"/>
          <p:cNvSpPr txBox="1">
            <a:spLocks noGrp="1"/>
          </p:cNvSpPr>
          <p:nvPr>
            <p:ph type="ctrTitle"/>
          </p:nvPr>
        </p:nvSpPr>
        <p:spPr>
          <a:xfrm>
            <a:off x="1561925" y="3020412"/>
            <a:ext cx="7003800" cy="5469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4400"/>
              <a:buNone/>
            </a:pPr>
            <a:r>
              <a:rPr lang="en-US"/>
              <a:t>Tools and Technology  :</a:t>
            </a:r>
            <a:endParaRPr/>
          </a:p>
        </p:txBody>
      </p:sp>
      <p:sp>
        <p:nvSpPr>
          <p:cNvPr id="256" name="Google Shape;256;p29"/>
          <p:cNvSpPr txBox="1">
            <a:spLocks noGrp="1"/>
          </p:cNvSpPr>
          <p:nvPr>
            <p:ph type="subTitle" idx="1"/>
          </p:nvPr>
        </p:nvSpPr>
        <p:spPr>
          <a:xfrm>
            <a:off x="1561925" y="3533375"/>
            <a:ext cx="7003800" cy="279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sz="2400" b="1">
                <a:solidFill>
                  <a:srgbClr val="FFC000"/>
                </a:solidFill>
              </a:rPr>
              <a:t>Our Detailed Methodology</a:t>
            </a:r>
            <a:endParaRPr sz="2400" b="1">
              <a:solidFill>
                <a:srgbClr val="FFC000"/>
              </a:solidFill>
            </a:endParaRPr>
          </a:p>
        </p:txBody>
      </p:sp>
      <p:sp>
        <p:nvSpPr>
          <p:cNvPr id="257" name="Google Shape;257;p29"/>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7200"/>
              <a:buFont typeface="Arial"/>
              <a:buNone/>
            </a:pPr>
            <a:r>
              <a:rPr lang="en-US" sz="7200" b="0" i="0" u="none" strike="noStrike" cap="none">
                <a:solidFill>
                  <a:schemeClr val="lt1"/>
                </a:solidFill>
                <a:latin typeface="Red Hat Display Black"/>
                <a:ea typeface="Red Hat Display Black"/>
                <a:cs typeface="Red Hat Display Black"/>
                <a:sym typeface="Red Hat Display Black"/>
              </a:rPr>
              <a:t>5</a:t>
            </a:r>
            <a:endParaRPr sz="7200" b="0" i="0" u="none" strike="noStrike" cap="none">
              <a:solidFill>
                <a:schemeClr val="lt1"/>
              </a:solidFill>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261"/>
        <p:cNvGrpSpPr/>
        <p:nvPr/>
      </p:nvGrpSpPr>
      <p:grpSpPr>
        <a:xfrm>
          <a:off x="0" y="0"/>
          <a:ext cx="0" cy="0"/>
          <a:chOff x="0" y="0"/>
          <a:chExt cx="0" cy="0"/>
        </a:xfrm>
      </p:grpSpPr>
      <p:sp>
        <p:nvSpPr>
          <p:cNvPr id="262" name="Google Shape;262;p30"/>
          <p:cNvSpPr txBox="1">
            <a:spLocks noGrp="1"/>
          </p:cNvSpPr>
          <p:nvPr>
            <p:ph type="body" idx="1"/>
          </p:nvPr>
        </p:nvSpPr>
        <p:spPr>
          <a:xfrm>
            <a:off x="810450" y="554575"/>
            <a:ext cx="4686900" cy="3271200"/>
          </a:xfrm>
          <a:prstGeom prst="rect">
            <a:avLst/>
          </a:prstGeom>
          <a:noFill/>
          <a:ln>
            <a:noFill/>
          </a:ln>
        </p:spPr>
        <p:txBody>
          <a:bodyPr spcFirstLastPara="1" wrap="square" lIns="0" tIns="0" rIns="0" bIns="0" anchor="t" anchorCtr="0">
            <a:noAutofit/>
          </a:bodyPr>
          <a:lstStyle/>
          <a:p>
            <a:pPr marL="457200" lvl="0" indent="-419100" algn="l" rtl="0">
              <a:lnSpc>
                <a:spcPct val="115000"/>
              </a:lnSpc>
              <a:spcBef>
                <a:spcPts val="600"/>
              </a:spcBef>
              <a:spcAft>
                <a:spcPts val="0"/>
              </a:spcAft>
              <a:buClr>
                <a:schemeClr val="dk1"/>
              </a:buClr>
              <a:buSzPts val="3000"/>
              <a:buFont typeface="Raleway Thin"/>
              <a:buChar char="╸"/>
            </a:pPr>
            <a:r>
              <a:rPr lang="en-US" b="1" u="sng" dirty="0"/>
              <a:t>Tools and Technology:</a:t>
            </a:r>
            <a:endParaRPr dirty="0"/>
          </a:p>
          <a:p>
            <a:pPr marL="457200" lvl="0" indent="-419100" algn="l" rtl="0">
              <a:lnSpc>
                <a:spcPct val="115000"/>
              </a:lnSpc>
              <a:spcBef>
                <a:spcPts val="600"/>
              </a:spcBef>
              <a:spcAft>
                <a:spcPts val="0"/>
              </a:spcAft>
              <a:buSzPts val="3000"/>
              <a:buFont typeface="Noto Sans Symbols"/>
              <a:buChar char="❑"/>
            </a:pPr>
            <a:r>
              <a:rPr lang="en-US" sz="1400" b="1" dirty="0">
                <a:solidFill>
                  <a:srgbClr val="FF0000"/>
                </a:solidFill>
                <a:latin typeface="Raleway Thin"/>
                <a:ea typeface="Raleway Thin"/>
                <a:cs typeface="Raleway Thin"/>
                <a:sym typeface="Raleway Thin"/>
              </a:rPr>
              <a:t>Python Programming Language</a:t>
            </a:r>
            <a:endParaRPr dirty="0"/>
          </a:p>
          <a:p>
            <a:pPr marL="457200" lvl="0" indent="-419100" algn="l" rtl="0">
              <a:lnSpc>
                <a:spcPct val="115000"/>
              </a:lnSpc>
              <a:spcBef>
                <a:spcPts val="600"/>
              </a:spcBef>
              <a:spcAft>
                <a:spcPts val="0"/>
              </a:spcAft>
              <a:buSzPts val="3000"/>
              <a:buFont typeface="Noto Sans Symbols"/>
              <a:buChar char="❑"/>
            </a:pPr>
            <a:r>
              <a:rPr lang="en-US" sz="1400" b="1" dirty="0">
                <a:solidFill>
                  <a:srgbClr val="FF0000"/>
                </a:solidFill>
              </a:rPr>
              <a:t>Linear Regression</a:t>
            </a:r>
          </a:p>
          <a:p>
            <a:pPr marL="38100" lvl="0" indent="0" algn="l" rtl="0">
              <a:lnSpc>
                <a:spcPct val="115000"/>
              </a:lnSpc>
              <a:spcBef>
                <a:spcPts val="600"/>
              </a:spcBef>
              <a:spcAft>
                <a:spcPts val="0"/>
              </a:spcAft>
              <a:buSzPts val="3000"/>
              <a:buNone/>
            </a:pPr>
            <a:r>
              <a:rPr lang="en-US" sz="1400" b="1" dirty="0">
                <a:solidFill>
                  <a:srgbClr val="FF0000"/>
                </a:solidFill>
              </a:rPr>
              <a:t>            (Machine Learning Algorithm)</a:t>
            </a:r>
            <a:endParaRPr dirty="0"/>
          </a:p>
          <a:p>
            <a:pPr marL="457200" lvl="0" indent="-419100" algn="l" rtl="0">
              <a:lnSpc>
                <a:spcPct val="115000"/>
              </a:lnSpc>
              <a:spcBef>
                <a:spcPts val="600"/>
              </a:spcBef>
              <a:spcAft>
                <a:spcPts val="0"/>
              </a:spcAft>
              <a:buSzPts val="3000"/>
              <a:buFont typeface="Noto Sans Symbols"/>
              <a:buChar char="❑"/>
            </a:pPr>
            <a:r>
              <a:rPr lang="en-US" sz="1400" b="1" dirty="0" err="1">
                <a:solidFill>
                  <a:srgbClr val="FF0000"/>
                </a:solidFill>
                <a:latin typeface="Raleway Thin"/>
                <a:ea typeface="Raleway Thin"/>
                <a:cs typeface="Raleway Thin"/>
                <a:sym typeface="Raleway Thin"/>
              </a:rPr>
              <a:t>Jupyter</a:t>
            </a:r>
            <a:r>
              <a:rPr lang="en-US" sz="1400" b="1" dirty="0">
                <a:solidFill>
                  <a:srgbClr val="FF0000"/>
                </a:solidFill>
                <a:latin typeface="Raleway Thin"/>
                <a:ea typeface="Raleway Thin"/>
                <a:cs typeface="Raleway Thin"/>
                <a:sym typeface="Raleway Thin"/>
              </a:rPr>
              <a:t> Notebook</a:t>
            </a:r>
            <a:endParaRPr dirty="0"/>
          </a:p>
          <a:p>
            <a:pPr marL="457200" lvl="0" indent="-419100" algn="l" rtl="0">
              <a:lnSpc>
                <a:spcPct val="115000"/>
              </a:lnSpc>
              <a:spcBef>
                <a:spcPts val="600"/>
              </a:spcBef>
              <a:spcAft>
                <a:spcPts val="0"/>
              </a:spcAft>
              <a:buSzPts val="3000"/>
              <a:buFont typeface="Noto Sans Symbols"/>
              <a:buChar char="❑"/>
            </a:pPr>
            <a:r>
              <a:rPr lang="en-US" sz="1400" b="1" dirty="0">
                <a:solidFill>
                  <a:srgbClr val="FF0000"/>
                </a:solidFill>
                <a:latin typeface="Raleway Thin"/>
                <a:ea typeface="Raleway Thin"/>
                <a:cs typeface="Raleway Thin"/>
                <a:sym typeface="Raleway Thin"/>
              </a:rPr>
              <a:t>Development of </a:t>
            </a:r>
            <a:r>
              <a:rPr lang="en-US" sz="1400" b="1" dirty="0" err="1">
                <a:solidFill>
                  <a:srgbClr val="FF0000"/>
                </a:solidFill>
                <a:latin typeface="Raleway Thin"/>
                <a:ea typeface="Raleway Thin"/>
                <a:cs typeface="Raleway Thin"/>
                <a:sym typeface="Raleway Thin"/>
              </a:rPr>
              <a:t>UserInterface</a:t>
            </a:r>
            <a:endParaRPr sz="1400" b="1" dirty="0">
              <a:solidFill>
                <a:srgbClr val="FF0000"/>
              </a:solidFill>
              <a:latin typeface="Raleway Thin"/>
              <a:ea typeface="Raleway Thin"/>
              <a:cs typeface="Raleway Thin"/>
              <a:sym typeface="Raleway Thin"/>
            </a:endParaRPr>
          </a:p>
          <a:p>
            <a:pPr marL="457200" lvl="0" indent="-419100" algn="l" rtl="0">
              <a:lnSpc>
                <a:spcPct val="115000"/>
              </a:lnSpc>
              <a:spcBef>
                <a:spcPts val="600"/>
              </a:spcBef>
              <a:spcAft>
                <a:spcPts val="0"/>
              </a:spcAft>
              <a:buSzPts val="3000"/>
              <a:buFont typeface="Noto Sans Symbols"/>
              <a:buChar char="❑"/>
            </a:pPr>
            <a:r>
              <a:rPr lang="en-US" sz="1400" b="1" dirty="0">
                <a:solidFill>
                  <a:srgbClr val="FF0000"/>
                </a:solidFill>
                <a:latin typeface="Raleway Thin"/>
                <a:ea typeface="Raleway Thin"/>
                <a:cs typeface="Raleway Thin"/>
                <a:sym typeface="Raleway Thin"/>
              </a:rPr>
              <a:t>Deployment</a:t>
            </a:r>
            <a:endParaRPr dirty="0"/>
          </a:p>
          <a:p>
            <a:pPr marL="457200" lvl="0" indent="-419100" algn="l" rtl="0">
              <a:lnSpc>
                <a:spcPct val="115000"/>
              </a:lnSpc>
              <a:spcBef>
                <a:spcPts val="600"/>
              </a:spcBef>
              <a:spcAft>
                <a:spcPts val="0"/>
              </a:spcAft>
              <a:buSzPts val="3000"/>
              <a:buFont typeface="Noto Sans Symbols"/>
              <a:buChar char="❑"/>
            </a:pPr>
            <a:r>
              <a:rPr lang="en-US" sz="1400" b="1" dirty="0">
                <a:solidFill>
                  <a:srgbClr val="FF0000"/>
                </a:solidFill>
                <a:latin typeface="Raleway Thin"/>
                <a:ea typeface="Raleway Thin"/>
                <a:cs typeface="Raleway Thin"/>
                <a:sym typeface="Raleway Thin"/>
              </a:rPr>
              <a:t>Methodology</a:t>
            </a:r>
            <a:endParaRPr dirty="0"/>
          </a:p>
        </p:txBody>
      </p:sp>
      <p:sp>
        <p:nvSpPr>
          <p:cNvPr id="263" name="Google Shape;263;p30"/>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1"/>
          <p:cNvSpPr txBox="1">
            <a:spLocks noGrp="1"/>
          </p:cNvSpPr>
          <p:nvPr>
            <p:ph type="title" idx="4294967295"/>
          </p:nvPr>
        </p:nvSpPr>
        <p:spPr>
          <a:xfrm>
            <a:off x="457200" y="-198120"/>
            <a:ext cx="3171300" cy="14184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600"/>
              <a:buNone/>
            </a:pPr>
            <a:r>
              <a:rPr lang="en-US" sz="2800" b="1">
                <a:solidFill>
                  <a:schemeClr val="accent1"/>
                </a:solidFill>
              </a:rPr>
              <a:t>5.1.  Python Programming</a:t>
            </a:r>
            <a:r>
              <a:rPr lang="en-US" sz="2800" b="1"/>
              <a:t> </a:t>
            </a:r>
            <a:endParaRPr sz="2800" b="1"/>
          </a:p>
        </p:txBody>
      </p:sp>
      <p:sp>
        <p:nvSpPr>
          <p:cNvPr id="269" name="Google Shape;269;p31"/>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chemeClr val="dk2"/>
                </a:solidFill>
              </a:rPr>
              <a:t>22</a:t>
            </a:fld>
            <a:endParaRPr>
              <a:solidFill>
                <a:schemeClr val="dk2"/>
              </a:solidFill>
            </a:endParaRPr>
          </a:p>
        </p:txBody>
      </p:sp>
      <p:sp>
        <p:nvSpPr>
          <p:cNvPr id="270" name="Google Shape;270;p31"/>
          <p:cNvSpPr txBox="1"/>
          <p:nvPr/>
        </p:nvSpPr>
        <p:spPr>
          <a:xfrm>
            <a:off x="457200" y="1802569"/>
            <a:ext cx="7665720" cy="26776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Python is a high-level, general-purpose, and very popular programming language. Python programming language (latest Python 3) is being used in Machine Learning applications, along with all cutting-edge technology in Software Industry.</a:t>
            </a:r>
            <a:endParaRPr sz="2800" b="0" i="0" u="none" strike="noStrike" cap="none">
              <a:solidFill>
                <a:srgbClr val="000000"/>
              </a:solidFill>
              <a:latin typeface="Arial"/>
              <a:ea typeface="Arial"/>
              <a:cs typeface="Arial"/>
              <a:sym typeface="Arial"/>
            </a:endParaRPr>
          </a:p>
        </p:txBody>
      </p:sp>
      <p:pic>
        <p:nvPicPr>
          <p:cNvPr id="271" name="Google Shape;271;p31"/>
          <p:cNvPicPr preferRelativeResize="0"/>
          <p:nvPr/>
        </p:nvPicPr>
        <p:blipFill rotWithShape="1">
          <a:blip r:embed="rId3">
            <a:alphaModFix/>
          </a:blip>
          <a:srcRect/>
          <a:stretch/>
        </p:blipFill>
        <p:spPr>
          <a:xfrm>
            <a:off x="3358091" y="90732"/>
            <a:ext cx="1084369" cy="112954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2"/>
          <p:cNvSpPr txBox="1">
            <a:spLocks noGrp="1"/>
          </p:cNvSpPr>
          <p:nvPr>
            <p:ph type="title" idx="4294967295"/>
          </p:nvPr>
        </p:nvSpPr>
        <p:spPr>
          <a:xfrm>
            <a:off x="693420" y="190500"/>
            <a:ext cx="3596640" cy="14184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SzPts val="2600"/>
              <a:buNone/>
            </a:pPr>
            <a:r>
              <a:rPr lang="en-US" b="1"/>
              <a:t>5.2.  Machine Learning (</a:t>
            </a:r>
            <a:r>
              <a:rPr lang="en-US" b="1">
                <a:solidFill>
                  <a:schemeClr val="accent1"/>
                </a:solidFill>
              </a:rPr>
              <a:t>Linear Regression</a:t>
            </a:r>
            <a:r>
              <a:rPr lang="en-US" b="1"/>
              <a:t> )</a:t>
            </a:r>
            <a:endParaRPr b="1"/>
          </a:p>
        </p:txBody>
      </p:sp>
      <p:sp>
        <p:nvSpPr>
          <p:cNvPr id="277" name="Google Shape;277;p32"/>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chemeClr val="dk2"/>
                </a:solidFill>
              </a:rPr>
              <a:t>23</a:t>
            </a:fld>
            <a:endParaRPr>
              <a:solidFill>
                <a:schemeClr val="dk2"/>
              </a:solidFill>
            </a:endParaRPr>
          </a:p>
        </p:txBody>
      </p:sp>
      <p:pic>
        <p:nvPicPr>
          <p:cNvPr id="278" name="Google Shape;278;p32"/>
          <p:cNvPicPr preferRelativeResize="0"/>
          <p:nvPr/>
        </p:nvPicPr>
        <p:blipFill rotWithShape="1">
          <a:blip r:embed="rId3">
            <a:alphaModFix/>
          </a:blip>
          <a:srcRect/>
          <a:stretch/>
        </p:blipFill>
        <p:spPr>
          <a:xfrm>
            <a:off x="4290060" y="1502093"/>
            <a:ext cx="4560570" cy="3084195"/>
          </a:xfrm>
          <a:prstGeom prst="rect">
            <a:avLst/>
          </a:prstGeom>
          <a:noFill/>
          <a:ln>
            <a:noFill/>
          </a:ln>
        </p:spPr>
      </p:pic>
      <p:sp>
        <p:nvSpPr>
          <p:cNvPr id="279" name="Google Shape;279;p32"/>
          <p:cNvSpPr txBox="1"/>
          <p:nvPr/>
        </p:nvSpPr>
        <p:spPr>
          <a:xfrm>
            <a:off x="693420" y="1502093"/>
            <a:ext cx="3368040" cy="2862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Linear Regression is a supervised machine learning algorithm where the predicted output is continuous and has a constant slope. It's used to predict values within a continuous range, (e.g. sales, price).</a:t>
            </a:r>
            <a:endParaRPr sz="2000" b="0" i="0" u="none" strike="noStrike" cap="none">
              <a:solidFill>
                <a:srgbClr val="000000"/>
              </a:solidFill>
              <a:latin typeface="Arial"/>
              <a:ea typeface="Arial"/>
              <a:cs typeface="Arial"/>
              <a:sym typeface="Arial"/>
            </a:endParaRPr>
          </a:p>
        </p:txBody>
      </p:sp>
      <p:pic>
        <p:nvPicPr>
          <p:cNvPr id="280" name="Google Shape;280;p32"/>
          <p:cNvPicPr preferRelativeResize="0"/>
          <p:nvPr/>
        </p:nvPicPr>
        <p:blipFill rotWithShape="1">
          <a:blip r:embed="rId4">
            <a:alphaModFix/>
          </a:blip>
          <a:srcRect/>
          <a:stretch/>
        </p:blipFill>
        <p:spPr>
          <a:xfrm>
            <a:off x="4853942" y="-256693"/>
            <a:ext cx="2448323" cy="1999285"/>
          </a:xfrm>
          <a:prstGeom prst="rect">
            <a:avLst/>
          </a:prstGeom>
          <a:noFill/>
          <a:ln>
            <a:noFill/>
          </a:ln>
        </p:spPr>
      </p:pic>
      <p:sp>
        <p:nvSpPr>
          <p:cNvPr id="7" name="TextBox 6">
            <a:extLst>
              <a:ext uri="{FF2B5EF4-FFF2-40B4-BE49-F238E27FC236}">
                <a16:creationId xmlns:a16="http://schemas.microsoft.com/office/drawing/2014/main" id="{4A909D9E-6054-46F6-9838-8F2DD84FB014}"/>
              </a:ext>
            </a:extLst>
          </p:cNvPr>
          <p:cNvSpPr txBox="1"/>
          <p:nvPr/>
        </p:nvSpPr>
        <p:spPr>
          <a:xfrm>
            <a:off x="6485861" y="4602809"/>
            <a:ext cx="877874" cy="314287"/>
          </a:xfrm>
          <a:prstGeom prst="rect">
            <a:avLst/>
          </a:prstGeom>
          <a:noFill/>
        </p:spPr>
        <p:txBody>
          <a:bodyPr wrap="square" rtlCol="0">
            <a:spAutoFit/>
          </a:bodyPr>
          <a:lstStyle/>
          <a:p>
            <a:r>
              <a:rPr lang="en-US" b="1" dirty="0"/>
              <a:t>Fig.2.0</a:t>
            </a:r>
            <a:endParaRPr lang="en-IN" b="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3"/>
          <p:cNvSpPr txBox="1">
            <a:spLocks noGrp="1"/>
          </p:cNvSpPr>
          <p:nvPr>
            <p:ph type="title" idx="4294967295"/>
          </p:nvPr>
        </p:nvSpPr>
        <p:spPr>
          <a:xfrm>
            <a:off x="457200" y="-198120"/>
            <a:ext cx="3171300" cy="14184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SzPts val="2600"/>
              <a:buNone/>
            </a:pPr>
            <a:r>
              <a:rPr lang="en-US" sz="3200"/>
              <a:t>5.3.  Jupyter</a:t>
            </a:r>
            <a:br>
              <a:rPr lang="en-US" sz="3200"/>
            </a:br>
            <a:r>
              <a:rPr lang="en-US" sz="3200"/>
              <a:t>            </a:t>
            </a:r>
            <a:r>
              <a:rPr lang="en-US" sz="3200">
                <a:solidFill>
                  <a:schemeClr val="accent1"/>
                </a:solidFill>
              </a:rPr>
              <a:t>Notebook</a:t>
            </a:r>
            <a:endParaRPr sz="3200"/>
          </a:p>
        </p:txBody>
      </p:sp>
      <p:sp>
        <p:nvSpPr>
          <p:cNvPr id="286" name="Google Shape;286;p33"/>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chemeClr val="dk2"/>
                </a:solidFill>
              </a:rPr>
              <a:t>24</a:t>
            </a:fld>
            <a:endParaRPr>
              <a:solidFill>
                <a:schemeClr val="dk2"/>
              </a:solidFill>
            </a:endParaRPr>
          </a:p>
        </p:txBody>
      </p:sp>
      <p:pic>
        <p:nvPicPr>
          <p:cNvPr id="287" name="Google Shape;287;p33"/>
          <p:cNvPicPr preferRelativeResize="0"/>
          <p:nvPr/>
        </p:nvPicPr>
        <p:blipFill rotWithShape="1">
          <a:blip r:embed="rId3">
            <a:alphaModFix/>
          </a:blip>
          <a:srcRect/>
          <a:stretch/>
        </p:blipFill>
        <p:spPr>
          <a:xfrm>
            <a:off x="1185600" y="1585912"/>
            <a:ext cx="2380560" cy="2528888"/>
          </a:xfrm>
          <a:prstGeom prst="rect">
            <a:avLst/>
          </a:prstGeom>
          <a:noFill/>
          <a:ln>
            <a:noFill/>
          </a:ln>
        </p:spPr>
      </p:pic>
      <p:sp>
        <p:nvSpPr>
          <p:cNvPr id="288" name="Google Shape;288;p33"/>
          <p:cNvSpPr txBox="1"/>
          <p:nvPr/>
        </p:nvSpPr>
        <p:spPr>
          <a:xfrm>
            <a:off x="4380175" y="1220280"/>
            <a:ext cx="4572000" cy="26776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It is an IDE that allows writing python code for data analysis and also very useful for the implementation of machine learning algorithms</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4"/>
          <p:cNvSpPr txBox="1">
            <a:spLocks noGrp="1"/>
          </p:cNvSpPr>
          <p:nvPr>
            <p:ph type="title" idx="4294967295"/>
          </p:nvPr>
        </p:nvSpPr>
        <p:spPr>
          <a:xfrm>
            <a:off x="480060" y="213360"/>
            <a:ext cx="3171300" cy="14184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SzPts val="2600"/>
              <a:buNone/>
            </a:pPr>
            <a:r>
              <a:rPr lang="en-US" sz="3200"/>
              <a:t>5.4.  Development of </a:t>
            </a:r>
            <a:r>
              <a:rPr lang="en-US" sz="3200">
                <a:solidFill>
                  <a:schemeClr val="accent1"/>
                </a:solidFill>
              </a:rPr>
              <a:t>UserInterface</a:t>
            </a:r>
            <a:r>
              <a:rPr lang="en-US" sz="3200"/>
              <a:t> </a:t>
            </a:r>
            <a:endParaRPr sz="3200"/>
          </a:p>
        </p:txBody>
      </p:sp>
      <p:sp>
        <p:nvSpPr>
          <p:cNvPr id="294" name="Google Shape;294;p34"/>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chemeClr val="dk2"/>
                </a:solidFill>
              </a:rPr>
              <a:t>25</a:t>
            </a:fld>
            <a:endParaRPr>
              <a:solidFill>
                <a:schemeClr val="dk2"/>
              </a:solidFill>
            </a:endParaRPr>
          </a:p>
        </p:txBody>
      </p:sp>
      <p:sp>
        <p:nvSpPr>
          <p:cNvPr id="295" name="Google Shape;295;p34"/>
          <p:cNvSpPr txBox="1"/>
          <p:nvPr/>
        </p:nvSpPr>
        <p:spPr>
          <a:xfrm>
            <a:off x="1280160" y="1947833"/>
            <a:ext cx="6995160" cy="27084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A model obtained by a machine learning algorithm is not useful without a user interface. HTML and CSS are used for the development of user interfaces.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800" b="1" i="1" u="none" strike="noStrike" cap="none">
                <a:solidFill>
                  <a:srgbClr val="FF0000"/>
                </a:solidFill>
                <a:latin typeface="Arial"/>
                <a:ea typeface="Arial"/>
                <a:cs typeface="Arial"/>
                <a:sym typeface="Arial"/>
              </a:rPr>
              <a:t>Need of user interface </a:t>
            </a:r>
            <a:endParaRPr/>
          </a:p>
          <a:p>
            <a:pPr marL="0" marR="0" lvl="0" indent="0" algn="l" rtl="0">
              <a:lnSpc>
                <a:spcPct val="100000"/>
              </a:lnSpc>
              <a:spcBef>
                <a:spcPts val="0"/>
              </a:spcBef>
              <a:spcAft>
                <a:spcPts val="0"/>
              </a:spcAft>
              <a:buNone/>
            </a:pPr>
            <a:endParaRPr sz="2000" b="1" i="1"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None/>
            </a:pPr>
            <a:r>
              <a:rPr lang="en-US" sz="1800" b="0" i="0" u="none" strike="noStrike" cap="none">
                <a:solidFill>
                  <a:srgbClr val="5D0D05"/>
                </a:solidFill>
                <a:latin typeface="Arial"/>
                <a:ea typeface="Arial"/>
                <a:cs typeface="Arial"/>
                <a:sym typeface="Arial"/>
              </a:rPr>
              <a:t>➢ Positive user experience </a:t>
            </a:r>
            <a:endParaRPr/>
          </a:p>
          <a:p>
            <a:pPr marL="0" marR="0" lvl="0" indent="0" algn="l" rtl="0">
              <a:lnSpc>
                <a:spcPct val="100000"/>
              </a:lnSpc>
              <a:spcBef>
                <a:spcPts val="0"/>
              </a:spcBef>
              <a:spcAft>
                <a:spcPts val="0"/>
              </a:spcAft>
              <a:buNone/>
            </a:pPr>
            <a:r>
              <a:rPr lang="en-US" sz="1800" b="0" i="0" u="none" strike="noStrike" cap="none">
                <a:solidFill>
                  <a:srgbClr val="5D0D05"/>
                </a:solidFill>
                <a:latin typeface="Arial"/>
                <a:ea typeface="Arial"/>
                <a:cs typeface="Arial"/>
                <a:sym typeface="Arial"/>
              </a:rPr>
              <a:t>➢Increased user engagement and retention </a:t>
            </a:r>
            <a:endParaRPr/>
          </a:p>
          <a:p>
            <a:pPr marL="0" marR="0" lvl="0" indent="0" algn="l" rtl="0">
              <a:lnSpc>
                <a:spcPct val="100000"/>
              </a:lnSpc>
              <a:spcBef>
                <a:spcPts val="0"/>
              </a:spcBef>
              <a:spcAft>
                <a:spcPts val="0"/>
              </a:spcAft>
              <a:buNone/>
            </a:pPr>
            <a:r>
              <a:rPr lang="en-US" sz="1800" b="0" i="0" u="none" strike="noStrike" cap="none">
                <a:solidFill>
                  <a:srgbClr val="5D0D05"/>
                </a:solidFill>
                <a:latin typeface="Arial"/>
                <a:ea typeface="Arial"/>
                <a:cs typeface="Arial"/>
                <a:sym typeface="Arial"/>
              </a:rPr>
              <a:t>➢ Increased productivity</a:t>
            </a:r>
            <a:endParaRPr sz="1800" b="0" i="0" u="none" strike="noStrike" cap="none">
              <a:solidFill>
                <a:srgbClr val="5D0D05"/>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5"/>
          <p:cNvSpPr txBox="1">
            <a:spLocks noGrp="1"/>
          </p:cNvSpPr>
          <p:nvPr>
            <p:ph type="body" idx="1"/>
          </p:nvPr>
        </p:nvSpPr>
        <p:spPr>
          <a:xfrm>
            <a:off x="913175" y="1593750"/>
            <a:ext cx="3467100" cy="2783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600"/>
              </a:spcBef>
              <a:spcAft>
                <a:spcPts val="0"/>
              </a:spcAft>
              <a:buSzPts val="2000"/>
              <a:buNone/>
            </a:pPr>
            <a:r>
              <a:rPr lang="en-US">
                <a:solidFill>
                  <a:schemeClr val="dk1"/>
                </a:solidFill>
              </a:rPr>
              <a:t>Show and explains thew software project using the interface developed .</a:t>
            </a:r>
            <a:endParaRPr>
              <a:solidFill>
                <a:schemeClr val="dk1"/>
              </a:solidFill>
            </a:endParaRPr>
          </a:p>
        </p:txBody>
      </p:sp>
      <p:sp>
        <p:nvSpPr>
          <p:cNvPr id="301" name="Google Shape;301;p35"/>
          <p:cNvSpPr/>
          <p:nvPr/>
        </p:nvSpPr>
        <p:spPr>
          <a:xfrm>
            <a:off x="5717125" y="785788"/>
            <a:ext cx="2007300" cy="3575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2"/>
                </a:solidFill>
                <a:latin typeface="Raleway"/>
                <a:ea typeface="Raleway"/>
                <a:cs typeface="Raleway"/>
                <a:sym typeface="Raleway"/>
              </a:rPr>
              <a:t>Solar Pond Performance Predictor</a:t>
            </a:r>
            <a:endParaRPr sz="1000" b="0" i="0" u="none" strike="noStrike" cap="none">
              <a:solidFill>
                <a:schemeClr val="dk2"/>
              </a:solidFill>
              <a:latin typeface="Raleway"/>
              <a:ea typeface="Raleway"/>
              <a:cs typeface="Raleway"/>
              <a:sym typeface="Raleway"/>
            </a:endParaRPr>
          </a:p>
        </p:txBody>
      </p:sp>
      <p:sp>
        <p:nvSpPr>
          <p:cNvPr id="302" name="Google Shape;302;p35"/>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26</a:t>
            </a:fld>
            <a:endParaRPr/>
          </a:p>
        </p:txBody>
      </p:sp>
      <p:grpSp>
        <p:nvGrpSpPr>
          <p:cNvPr id="303" name="Google Shape;303;p35"/>
          <p:cNvGrpSpPr/>
          <p:nvPr/>
        </p:nvGrpSpPr>
        <p:grpSpPr>
          <a:xfrm>
            <a:off x="5658000" y="373572"/>
            <a:ext cx="2119546" cy="4396359"/>
            <a:chOff x="2547150" y="238125"/>
            <a:chExt cx="2525675" cy="5238750"/>
          </a:xfrm>
        </p:grpSpPr>
        <p:sp>
          <p:nvSpPr>
            <p:cNvPr id="304" name="Google Shape;304;p35"/>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35"/>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35"/>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35"/>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8" name="Google Shape;308;p35"/>
          <p:cNvSpPr txBox="1">
            <a:spLocks noGrp="1"/>
          </p:cNvSpPr>
          <p:nvPr>
            <p:ph type="title"/>
          </p:nvPr>
        </p:nvSpPr>
        <p:spPr>
          <a:xfrm>
            <a:off x="913175" y="834175"/>
            <a:ext cx="3467100" cy="6270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2600"/>
              <a:buNone/>
            </a:pPr>
            <a:r>
              <a:rPr lang="en-US">
                <a:solidFill>
                  <a:schemeClr val="accent1"/>
                </a:solidFill>
              </a:rPr>
              <a:t>Mobile</a:t>
            </a:r>
            <a:r>
              <a:rPr lang="en-US"/>
              <a:t> Interface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6"/>
          <p:cNvSpPr/>
          <p:nvPr/>
        </p:nvSpPr>
        <p:spPr>
          <a:xfrm>
            <a:off x="4450075" y="1305138"/>
            <a:ext cx="3532500" cy="224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2"/>
                </a:solidFill>
                <a:latin typeface="Raleway"/>
                <a:ea typeface="Raleway"/>
                <a:cs typeface="Raleway"/>
                <a:sym typeface="Raleway"/>
              </a:rPr>
              <a:t>Solar Pond Performance Predictor</a:t>
            </a:r>
            <a:endParaRPr sz="1000" b="0" i="0" u="none" strike="noStrike" cap="none">
              <a:solidFill>
                <a:schemeClr val="dk2"/>
              </a:solidFill>
              <a:latin typeface="Raleway"/>
              <a:ea typeface="Raleway"/>
              <a:cs typeface="Raleway"/>
              <a:sym typeface="Raleway"/>
            </a:endParaRPr>
          </a:p>
        </p:txBody>
      </p:sp>
      <p:sp>
        <p:nvSpPr>
          <p:cNvPr id="314" name="Google Shape;314;p36"/>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27</a:t>
            </a:fld>
            <a:endParaRPr/>
          </a:p>
        </p:txBody>
      </p:sp>
      <p:grpSp>
        <p:nvGrpSpPr>
          <p:cNvPr id="315" name="Google Shape;315;p36"/>
          <p:cNvGrpSpPr/>
          <p:nvPr/>
        </p:nvGrpSpPr>
        <p:grpSpPr>
          <a:xfrm>
            <a:off x="3945224" y="1164929"/>
            <a:ext cx="4542205" cy="2661224"/>
            <a:chOff x="1177450" y="241631"/>
            <a:chExt cx="6173152" cy="3616776"/>
          </a:xfrm>
        </p:grpSpPr>
        <p:sp>
          <p:nvSpPr>
            <p:cNvPr id="316" name="Google Shape;316;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 name="Google Shape;317;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8" name="Google Shape;318;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9" name="Google Shape;319;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142236">
                <a:alpha val="5294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20" name="Google Shape;320;p36"/>
          <p:cNvSpPr txBox="1">
            <a:spLocks noGrp="1"/>
          </p:cNvSpPr>
          <p:nvPr>
            <p:ph type="body" idx="1"/>
          </p:nvPr>
        </p:nvSpPr>
        <p:spPr>
          <a:xfrm>
            <a:off x="913175" y="1593750"/>
            <a:ext cx="2681100" cy="2783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600"/>
              </a:spcBef>
              <a:spcAft>
                <a:spcPts val="0"/>
              </a:spcAft>
              <a:buSzPts val="2000"/>
              <a:buNone/>
            </a:pPr>
            <a:r>
              <a:rPr lang="en-US">
                <a:solidFill>
                  <a:schemeClr val="dk1"/>
                </a:solidFill>
              </a:rPr>
              <a:t>Show and explain the web, app or software projects as developed.</a:t>
            </a:r>
            <a:endParaRPr>
              <a:solidFill>
                <a:schemeClr val="dk1"/>
              </a:solidFill>
            </a:endParaRPr>
          </a:p>
        </p:txBody>
      </p:sp>
      <p:sp>
        <p:nvSpPr>
          <p:cNvPr id="321" name="Google Shape;321;p36"/>
          <p:cNvSpPr txBox="1">
            <a:spLocks noGrp="1"/>
          </p:cNvSpPr>
          <p:nvPr>
            <p:ph type="title"/>
          </p:nvPr>
        </p:nvSpPr>
        <p:spPr>
          <a:xfrm>
            <a:off x="913174" y="834175"/>
            <a:ext cx="2965405" cy="6270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2600"/>
              <a:buNone/>
            </a:pPr>
            <a:r>
              <a:rPr lang="en-US">
                <a:solidFill>
                  <a:schemeClr val="accent1"/>
                </a:solidFill>
              </a:rPr>
              <a:t>Desktop</a:t>
            </a:r>
            <a:r>
              <a:rPr lang="en-US"/>
              <a:t> Interface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7"/>
          <p:cNvSpPr txBox="1">
            <a:spLocks noGrp="1"/>
          </p:cNvSpPr>
          <p:nvPr>
            <p:ph type="title" idx="4294967295"/>
          </p:nvPr>
        </p:nvSpPr>
        <p:spPr>
          <a:xfrm>
            <a:off x="457200" y="0"/>
            <a:ext cx="3171300" cy="14184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SzPts val="2600"/>
              <a:buNone/>
            </a:pPr>
            <a:r>
              <a:rPr lang="en-US" sz="3600">
                <a:solidFill>
                  <a:schemeClr val="accent1"/>
                </a:solidFill>
              </a:rPr>
              <a:t>5.5.</a:t>
            </a:r>
            <a:br>
              <a:rPr lang="en-US" sz="3600">
                <a:solidFill>
                  <a:schemeClr val="accent1"/>
                </a:solidFill>
              </a:rPr>
            </a:br>
            <a:r>
              <a:rPr lang="en-US" sz="3600">
                <a:solidFill>
                  <a:schemeClr val="accent1"/>
                </a:solidFill>
              </a:rPr>
              <a:t>Deployment</a:t>
            </a:r>
            <a:r>
              <a:rPr lang="en-US" sz="3600"/>
              <a:t> </a:t>
            </a:r>
            <a:endParaRPr sz="3600"/>
          </a:p>
        </p:txBody>
      </p:sp>
      <p:sp>
        <p:nvSpPr>
          <p:cNvPr id="327" name="Google Shape;327;p37"/>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chemeClr val="dk2"/>
                </a:solidFill>
              </a:rPr>
              <a:t>28</a:t>
            </a:fld>
            <a:endParaRPr>
              <a:solidFill>
                <a:schemeClr val="dk2"/>
              </a:solidFill>
            </a:endParaRPr>
          </a:p>
        </p:txBody>
      </p:sp>
      <p:sp>
        <p:nvSpPr>
          <p:cNvPr id="328" name="Google Shape;328;p37"/>
          <p:cNvSpPr txBox="1"/>
          <p:nvPr/>
        </p:nvSpPr>
        <p:spPr>
          <a:xfrm>
            <a:off x="815340" y="1255455"/>
            <a:ext cx="3329940" cy="2862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This is the final stage of the project. All the code with user interface pushes into production so that people can use it for business and manufacturing purposes. For the deployment purpose, we have used the Heroku platform.</a:t>
            </a:r>
            <a:endParaRPr sz="2000" b="0" i="0" u="none" strike="noStrike" cap="none">
              <a:solidFill>
                <a:srgbClr val="000000"/>
              </a:solidFill>
              <a:latin typeface="Arial"/>
              <a:ea typeface="Arial"/>
              <a:cs typeface="Arial"/>
              <a:sym typeface="Arial"/>
            </a:endParaRPr>
          </a:p>
        </p:txBody>
      </p:sp>
      <p:pic>
        <p:nvPicPr>
          <p:cNvPr id="329" name="Google Shape;329;p37"/>
          <p:cNvPicPr preferRelativeResize="0"/>
          <p:nvPr/>
        </p:nvPicPr>
        <p:blipFill rotWithShape="1">
          <a:blip r:embed="rId3">
            <a:alphaModFix/>
          </a:blip>
          <a:srcRect/>
          <a:stretch/>
        </p:blipFill>
        <p:spPr>
          <a:xfrm>
            <a:off x="4867804" y="1255454"/>
            <a:ext cx="3613255" cy="286232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8"/>
          <p:cNvSpPr txBox="1">
            <a:spLocks noGrp="1"/>
          </p:cNvSpPr>
          <p:nvPr>
            <p:ph type="title" idx="4294967295"/>
          </p:nvPr>
        </p:nvSpPr>
        <p:spPr>
          <a:xfrm>
            <a:off x="457200" y="0"/>
            <a:ext cx="3171300" cy="14184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600"/>
              <a:buNone/>
            </a:pPr>
            <a:r>
              <a:rPr lang="en-US"/>
              <a:t> </a:t>
            </a:r>
            <a:r>
              <a:rPr lang="en-US" sz="3200" b="1">
                <a:solidFill>
                  <a:schemeClr val="accent1"/>
                </a:solidFill>
              </a:rPr>
              <a:t>Methodology</a:t>
            </a:r>
            <a:endParaRPr b="1"/>
          </a:p>
        </p:txBody>
      </p:sp>
      <p:sp>
        <p:nvSpPr>
          <p:cNvPr id="335" name="Google Shape;335;p38"/>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chemeClr val="dk2"/>
                </a:solidFill>
              </a:rPr>
              <a:t>29</a:t>
            </a:fld>
            <a:endParaRPr>
              <a:solidFill>
                <a:schemeClr val="dk2"/>
              </a:solidFill>
            </a:endParaRPr>
          </a:p>
        </p:txBody>
      </p:sp>
      <p:sp>
        <p:nvSpPr>
          <p:cNvPr id="336" name="Google Shape;336;p38"/>
          <p:cNvSpPr txBox="1"/>
          <p:nvPr/>
        </p:nvSpPr>
        <p:spPr>
          <a:xfrm>
            <a:off x="739140" y="1147688"/>
            <a:ext cx="317130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2060"/>
                </a:solidFill>
                <a:latin typeface="Arial"/>
                <a:ea typeface="Arial"/>
                <a:cs typeface="Arial"/>
                <a:sym typeface="Arial"/>
              </a:rPr>
              <a:t>Collection of research papers and books for the solar pond performance data and graphs.</a:t>
            </a:r>
            <a:endParaRPr sz="1400" b="0" i="0" u="none" strike="noStrike" cap="none">
              <a:solidFill>
                <a:srgbClr val="002060"/>
              </a:solidFill>
              <a:latin typeface="Arial"/>
              <a:ea typeface="Arial"/>
              <a:cs typeface="Arial"/>
              <a:sym typeface="Arial"/>
            </a:endParaRPr>
          </a:p>
        </p:txBody>
      </p:sp>
      <p:pic>
        <p:nvPicPr>
          <p:cNvPr id="337" name="Google Shape;337;p38"/>
          <p:cNvPicPr preferRelativeResize="0"/>
          <p:nvPr/>
        </p:nvPicPr>
        <p:blipFill rotWithShape="1">
          <a:blip r:embed="rId3">
            <a:alphaModFix/>
          </a:blip>
          <a:srcRect/>
          <a:stretch/>
        </p:blipFill>
        <p:spPr>
          <a:xfrm>
            <a:off x="990606" y="2297753"/>
            <a:ext cx="3581394" cy="2255197"/>
          </a:xfrm>
          <a:prstGeom prst="rect">
            <a:avLst/>
          </a:prstGeom>
          <a:noFill/>
          <a:ln>
            <a:noFill/>
          </a:ln>
        </p:spPr>
      </p:pic>
      <p:pic>
        <p:nvPicPr>
          <p:cNvPr id="338" name="Google Shape;338;p38"/>
          <p:cNvPicPr preferRelativeResize="0"/>
          <p:nvPr/>
        </p:nvPicPr>
        <p:blipFill rotWithShape="1">
          <a:blip r:embed="rId4">
            <a:alphaModFix/>
          </a:blip>
          <a:srcRect/>
          <a:stretch/>
        </p:blipFill>
        <p:spPr>
          <a:xfrm>
            <a:off x="5046663" y="644848"/>
            <a:ext cx="3998277" cy="2174552"/>
          </a:xfrm>
          <a:prstGeom prst="rect">
            <a:avLst/>
          </a:prstGeom>
          <a:noFill/>
          <a:ln>
            <a:noFill/>
          </a:ln>
        </p:spPr>
      </p:pic>
      <p:sp>
        <p:nvSpPr>
          <p:cNvPr id="7" name="TextBox 6">
            <a:extLst>
              <a:ext uri="{FF2B5EF4-FFF2-40B4-BE49-F238E27FC236}">
                <a16:creationId xmlns:a16="http://schemas.microsoft.com/office/drawing/2014/main" id="{8775F254-70A6-4D24-922C-81C03150D2D0}"/>
              </a:ext>
            </a:extLst>
          </p:cNvPr>
          <p:cNvSpPr txBox="1"/>
          <p:nvPr/>
        </p:nvSpPr>
        <p:spPr>
          <a:xfrm>
            <a:off x="6811926" y="2934586"/>
            <a:ext cx="877874" cy="314287"/>
          </a:xfrm>
          <a:prstGeom prst="rect">
            <a:avLst/>
          </a:prstGeom>
          <a:noFill/>
        </p:spPr>
        <p:txBody>
          <a:bodyPr wrap="square" rtlCol="0">
            <a:spAutoFit/>
          </a:bodyPr>
          <a:lstStyle/>
          <a:p>
            <a:r>
              <a:rPr lang="en-US" b="1" dirty="0"/>
              <a:t>Fig.3.0</a:t>
            </a:r>
            <a:endParaRPr lang="en-IN" b="1" dirty="0"/>
          </a:p>
        </p:txBody>
      </p:sp>
      <p:sp>
        <p:nvSpPr>
          <p:cNvPr id="8" name="TextBox 7">
            <a:extLst>
              <a:ext uri="{FF2B5EF4-FFF2-40B4-BE49-F238E27FC236}">
                <a16:creationId xmlns:a16="http://schemas.microsoft.com/office/drawing/2014/main" id="{CA5D6503-E570-452E-A3D8-5D4951741F5B}"/>
              </a:ext>
            </a:extLst>
          </p:cNvPr>
          <p:cNvSpPr txBox="1"/>
          <p:nvPr/>
        </p:nvSpPr>
        <p:spPr>
          <a:xfrm>
            <a:off x="2470298" y="4759953"/>
            <a:ext cx="877874" cy="314287"/>
          </a:xfrm>
          <a:prstGeom prst="rect">
            <a:avLst/>
          </a:prstGeom>
          <a:noFill/>
        </p:spPr>
        <p:txBody>
          <a:bodyPr wrap="square" rtlCol="0">
            <a:spAutoFit/>
          </a:bodyPr>
          <a:lstStyle/>
          <a:p>
            <a:r>
              <a:rPr lang="en-US" b="1" dirty="0"/>
              <a:t>Fig.3.1</a:t>
            </a:r>
            <a:endParaRPr lang="en-IN"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body" idx="1"/>
          </p:nvPr>
        </p:nvSpPr>
        <p:spPr>
          <a:xfrm>
            <a:off x="772350" y="1"/>
            <a:ext cx="4686900" cy="3710940"/>
          </a:xfrm>
          <a:prstGeom prst="rect">
            <a:avLst/>
          </a:prstGeom>
          <a:noFill/>
          <a:ln>
            <a:noFill/>
          </a:ln>
        </p:spPr>
        <p:txBody>
          <a:bodyPr spcFirstLastPara="1" wrap="square" lIns="0" tIns="0" rIns="0" bIns="0" anchor="t" anchorCtr="0">
            <a:noAutofit/>
          </a:bodyPr>
          <a:lstStyle/>
          <a:p>
            <a:pPr marL="457200" lvl="0" indent="-419100" algn="l" rtl="0">
              <a:lnSpc>
                <a:spcPct val="115000"/>
              </a:lnSpc>
              <a:spcBef>
                <a:spcPts val="600"/>
              </a:spcBef>
              <a:spcAft>
                <a:spcPts val="0"/>
              </a:spcAft>
              <a:buClr>
                <a:schemeClr val="dk1"/>
              </a:buClr>
              <a:buSzPts val="3000"/>
              <a:buFont typeface="Raleway Thin"/>
              <a:buChar char="╸"/>
            </a:pPr>
            <a:r>
              <a:rPr lang="en-US">
                <a:solidFill>
                  <a:srgbClr val="00B050"/>
                </a:solidFill>
                <a:latin typeface="Bodoni"/>
                <a:ea typeface="Bodoni"/>
                <a:cs typeface="Bodoni"/>
                <a:sym typeface="Bodoni"/>
              </a:rPr>
              <a:t>Table of Contents</a:t>
            </a:r>
            <a:endParaRPr/>
          </a:p>
          <a:p>
            <a:pPr marL="457200" lvl="0" indent="-419100" algn="l" rtl="0">
              <a:lnSpc>
                <a:spcPct val="115000"/>
              </a:lnSpc>
              <a:spcBef>
                <a:spcPts val="600"/>
              </a:spcBef>
              <a:spcAft>
                <a:spcPts val="0"/>
              </a:spcAft>
              <a:buClr>
                <a:schemeClr val="dk1"/>
              </a:buClr>
              <a:buSzPts val="3000"/>
              <a:buFont typeface="Raleway Thin"/>
              <a:buChar char="╸"/>
            </a:pPr>
            <a:r>
              <a:rPr lang="en-US" sz="1450" b="1">
                <a:solidFill>
                  <a:schemeClr val="dk1"/>
                </a:solidFill>
                <a:latin typeface="Arial Rounded"/>
                <a:ea typeface="Arial Rounded"/>
                <a:cs typeface="Arial Rounded"/>
                <a:sym typeface="Arial Rounded"/>
              </a:rPr>
              <a:t>1. Introduction</a:t>
            </a:r>
            <a:endParaRPr/>
          </a:p>
          <a:p>
            <a:pPr marL="457200" lvl="0" indent="-419100" algn="l" rtl="0">
              <a:lnSpc>
                <a:spcPct val="115000"/>
              </a:lnSpc>
              <a:spcBef>
                <a:spcPts val="600"/>
              </a:spcBef>
              <a:spcAft>
                <a:spcPts val="0"/>
              </a:spcAft>
              <a:buClr>
                <a:schemeClr val="dk1"/>
              </a:buClr>
              <a:buSzPts val="3000"/>
              <a:buFont typeface="Raleway Thin"/>
              <a:buChar char="╸"/>
            </a:pPr>
            <a:r>
              <a:rPr lang="en-US" sz="1450" b="1">
                <a:solidFill>
                  <a:schemeClr val="dk1"/>
                </a:solidFill>
                <a:latin typeface="Arial Rounded"/>
                <a:ea typeface="Arial Rounded"/>
                <a:cs typeface="Arial Rounded"/>
                <a:sym typeface="Arial Rounded"/>
              </a:rPr>
              <a:t>2. Motivation Factor</a:t>
            </a:r>
            <a:endParaRPr/>
          </a:p>
          <a:p>
            <a:pPr marL="457200" lvl="0" indent="-419100" algn="l" rtl="0">
              <a:lnSpc>
                <a:spcPct val="115000"/>
              </a:lnSpc>
              <a:spcBef>
                <a:spcPts val="600"/>
              </a:spcBef>
              <a:spcAft>
                <a:spcPts val="0"/>
              </a:spcAft>
              <a:buClr>
                <a:schemeClr val="dk1"/>
              </a:buClr>
              <a:buSzPts val="3000"/>
              <a:buFont typeface="Raleway Thin"/>
              <a:buChar char="╸"/>
            </a:pPr>
            <a:r>
              <a:rPr lang="en-US" sz="1450" b="1">
                <a:solidFill>
                  <a:schemeClr val="dk1"/>
                </a:solidFill>
                <a:latin typeface="Arial Rounded"/>
                <a:ea typeface="Arial Rounded"/>
                <a:cs typeface="Arial Rounded"/>
                <a:sym typeface="Arial Rounded"/>
              </a:rPr>
              <a:t>3. Problem definition and Objectives</a:t>
            </a:r>
            <a:endParaRPr/>
          </a:p>
          <a:p>
            <a:pPr marL="457200" lvl="0" indent="-419100" algn="l" rtl="0">
              <a:lnSpc>
                <a:spcPct val="115000"/>
              </a:lnSpc>
              <a:spcBef>
                <a:spcPts val="600"/>
              </a:spcBef>
              <a:spcAft>
                <a:spcPts val="0"/>
              </a:spcAft>
              <a:buClr>
                <a:schemeClr val="dk1"/>
              </a:buClr>
              <a:buSzPts val="3000"/>
              <a:buFont typeface="Raleway Thin"/>
              <a:buChar char="╸"/>
            </a:pPr>
            <a:r>
              <a:rPr lang="en-US" sz="1450" b="1">
                <a:solidFill>
                  <a:schemeClr val="dk1"/>
                </a:solidFill>
                <a:latin typeface="Arial Rounded"/>
                <a:ea typeface="Arial Rounded"/>
                <a:cs typeface="Arial Rounded"/>
                <a:sym typeface="Arial Rounded"/>
              </a:rPr>
              <a:t>4. Work plan</a:t>
            </a:r>
            <a:endParaRPr/>
          </a:p>
          <a:p>
            <a:pPr marL="495300" lvl="1" indent="0" algn="l" rtl="0">
              <a:lnSpc>
                <a:spcPct val="115000"/>
              </a:lnSpc>
              <a:spcBef>
                <a:spcPts val="0"/>
              </a:spcBef>
              <a:spcAft>
                <a:spcPts val="0"/>
              </a:spcAft>
              <a:buSzPts val="3000"/>
              <a:buNone/>
            </a:pPr>
            <a:r>
              <a:rPr lang="en-US" sz="1450" b="1">
                <a:solidFill>
                  <a:schemeClr val="dk1"/>
                </a:solidFill>
                <a:latin typeface="Arial Rounded"/>
                <a:ea typeface="Arial Rounded"/>
                <a:cs typeface="Arial Rounded"/>
                <a:sym typeface="Arial Rounded"/>
              </a:rPr>
              <a:t>     4.1. Timeline and Roadmap</a:t>
            </a:r>
            <a:endParaRPr/>
          </a:p>
          <a:p>
            <a:pPr marL="495300" lvl="1" indent="0" algn="l" rtl="0">
              <a:lnSpc>
                <a:spcPct val="115000"/>
              </a:lnSpc>
              <a:spcBef>
                <a:spcPts val="0"/>
              </a:spcBef>
              <a:spcAft>
                <a:spcPts val="0"/>
              </a:spcAft>
              <a:buSzPts val="3000"/>
              <a:buNone/>
            </a:pPr>
            <a:r>
              <a:rPr lang="en-US" sz="1450" b="1">
                <a:solidFill>
                  <a:schemeClr val="dk1"/>
                </a:solidFill>
                <a:latin typeface="Arial Rounded"/>
                <a:ea typeface="Arial Rounded"/>
                <a:cs typeface="Arial Rounded"/>
                <a:sym typeface="Arial Rounded"/>
              </a:rPr>
              <a:t>5. Tools and Technology</a:t>
            </a:r>
            <a:endParaRPr/>
          </a:p>
          <a:p>
            <a:pPr marL="495300" lvl="1" indent="0" algn="l" rtl="0">
              <a:lnSpc>
                <a:spcPct val="115000"/>
              </a:lnSpc>
              <a:spcBef>
                <a:spcPts val="0"/>
              </a:spcBef>
              <a:spcAft>
                <a:spcPts val="0"/>
              </a:spcAft>
              <a:buSzPts val="3000"/>
              <a:buNone/>
            </a:pPr>
            <a:r>
              <a:rPr lang="en-US" sz="1450" b="1">
                <a:solidFill>
                  <a:schemeClr val="dk1"/>
                </a:solidFill>
                <a:latin typeface="Arial Rounded"/>
                <a:ea typeface="Arial Rounded"/>
                <a:cs typeface="Arial Rounded"/>
                <a:sym typeface="Arial Rounded"/>
              </a:rPr>
              <a:t>     5.1 Python programming Language</a:t>
            </a:r>
            <a:endParaRPr/>
          </a:p>
          <a:p>
            <a:pPr marL="495300" lvl="1" indent="0" algn="l" rtl="0">
              <a:lnSpc>
                <a:spcPct val="115000"/>
              </a:lnSpc>
              <a:spcBef>
                <a:spcPts val="0"/>
              </a:spcBef>
              <a:spcAft>
                <a:spcPts val="0"/>
              </a:spcAft>
              <a:buSzPts val="3000"/>
              <a:buNone/>
            </a:pPr>
            <a:r>
              <a:rPr lang="en-US" sz="1450" b="1">
                <a:solidFill>
                  <a:schemeClr val="dk1"/>
                </a:solidFill>
                <a:latin typeface="Arial Rounded"/>
                <a:ea typeface="Arial Rounded"/>
                <a:cs typeface="Arial Rounded"/>
                <a:sym typeface="Arial Rounded"/>
              </a:rPr>
              <a:t>     5.2 Machine Learning</a:t>
            </a:r>
            <a:endParaRPr/>
          </a:p>
          <a:p>
            <a:pPr marL="495300" lvl="1" indent="0" algn="l" rtl="0">
              <a:lnSpc>
                <a:spcPct val="115000"/>
              </a:lnSpc>
              <a:spcBef>
                <a:spcPts val="0"/>
              </a:spcBef>
              <a:spcAft>
                <a:spcPts val="0"/>
              </a:spcAft>
              <a:buSzPts val="3000"/>
              <a:buNone/>
            </a:pPr>
            <a:r>
              <a:rPr lang="en-US" sz="1450" b="1">
                <a:solidFill>
                  <a:schemeClr val="dk1"/>
                </a:solidFill>
                <a:latin typeface="Arial Rounded"/>
                <a:ea typeface="Arial Rounded"/>
                <a:cs typeface="Arial Rounded"/>
                <a:sym typeface="Arial Rounded"/>
              </a:rPr>
              <a:t>     5.3 Development of User Interface</a:t>
            </a:r>
            <a:endParaRPr/>
          </a:p>
          <a:p>
            <a:pPr marL="495300" lvl="1" indent="0" algn="l" rtl="0">
              <a:lnSpc>
                <a:spcPct val="115000"/>
              </a:lnSpc>
              <a:spcBef>
                <a:spcPts val="0"/>
              </a:spcBef>
              <a:spcAft>
                <a:spcPts val="0"/>
              </a:spcAft>
              <a:buSzPts val="3000"/>
              <a:buNone/>
            </a:pPr>
            <a:r>
              <a:rPr lang="en-US" sz="1450" b="1">
                <a:solidFill>
                  <a:schemeClr val="dk1"/>
                </a:solidFill>
                <a:latin typeface="Arial Rounded"/>
                <a:ea typeface="Arial Rounded"/>
                <a:cs typeface="Arial Rounded"/>
                <a:sym typeface="Arial Rounded"/>
              </a:rPr>
              <a:t>     5.4 Deployment</a:t>
            </a:r>
            <a:endParaRPr/>
          </a:p>
          <a:p>
            <a:pPr marL="495300" lvl="1" indent="0" algn="l" rtl="0">
              <a:lnSpc>
                <a:spcPct val="115000"/>
              </a:lnSpc>
              <a:spcBef>
                <a:spcPts val="0"/>
              </a:spcBef>
              <a:spcAft>
                <a:spcPts val="0"/>
              </a:spcAft>
              <a:buSzPts val="3000"/>
              <a:buNone/>
            </a:pPr>
            <a:r>
              <a:rPr lang="en-US" sz="1450" b="1">
                <a:solidFill>
                  <a:schemeClr val="dk1"/>
                </a:solidFill>
                <a:latin typeface="Arial Rounded"/>
                <a:ea typeface="Arial Rounded"/>
                <a:cs typeface="Arial Rounded"/>
                <a:sym typeface="Arial Rounded"/>
              </a:rPr>
              <a:t>     5.5 Methodology</a:t>
            </a:r>
            <a:endParaRPr/>
          </a:p>
          <a:p>
            <a:pPr marL="495300" lvl="1" indent="0" algn="l" rtl="0">
              <a:lnSpc>
                <a:spcPct val="115000"/>
              </a:lnSpc>
              <a:spcBef>
                <a:spcPts val="0"/>
              </a:spcBef>
              <a:spcAft>
                <a:spcPts val="0"/>
              </a:spcAft>
              <a:buSzPts val="3000"/>
              <a:buNone/>
            </a:pPr>
            <a:r>
              <a:rPr lang="en-US" sz="1450" b="1">
                <a:solidFill>
                  <a:schemeClr val="dk1"/>
                </a:solidFill>
                <a:latin typeface="Arial Rounded"/>
                <a:ea typeface="Arial Rounded"/>
                <a:cs typeface="Arial Rounded"/>
                <a:sym typeface="Arial Rounded"/>
              </a:rPr>
              <a:t>6. Result and Discussion</a:t>
            </a:r>
            <a:endParaRPr/>
          </a:p>
          <a:p>
            <a:pPr marL="495300" lvl="1" indent="0" algn="l" rtl="0">
              <a:lnSpc>
                <a:spcPct val="115000"/>
              </a:lnSpc>
              <a:spcBef>
                <a:spcPts val="0"/>
              </a:spcBef>
              <a:spcAft>
                <a:spcPts val="0"/>
              </a:spcAft>
              <a:buSzPts val="3000"/>
              <a:buNone/>
            </a:pPr>
            <a:r>
              <a:rPr lang="en-US" sz="1450" b="1">
                <a:solidFill>
                  <a:schemeClr val="dk1"/>
                </a:solidFill>
                <a:latin typeface="Arial Rounded"/>
                <a:ea typeface="Arial Rounded"/>
                <a:cs typeface="Arial Rounded"/>
                <a:sym typeface="Arial Rounded"/>
              </a:rPr>
              <a:t>7. Conclusion</a:t>
            </a:r>
            <a:endParaRPr/>
          </a:p>
          <a:p>
            <a:pPr marL="495300" lvl="1" indent="0" algn="l" rtl="0">
              <a:lnSpc>
                <a:spcPct val="115000"/>
              </a:lnSpc>
              <a:spcBef>
                <a:spcPts val="0"/>
              </a:spcBef>
              <a:spcAft>
                <a:spcPts val="0"/>
              </a:spcAft>
              <a:buSzPts val="3000"/>
              <a:buNone/>
            </a:pPr>
            <a:r>
              <a:rPr lang="en-US" sz="1450" b="1">
                <a:solidFill>
                  <a:schemeClr val="dk1"/>
                </a:solidFill>
                <a:latin typeface="Arial Rounded"/>
                <a:ea typeface="Arial Rounded"/>
                <a:cs typeface="Arial Rounded"/>
                <a:sym typeface="Arial Rounded"/>
              </a:rPr>
              <a:t>8. References</a:t>
            </a:r>
            <a:endParaRPr/>
          </a:p>
          <a:p>
            <a:pPr marL="495300" lvl="1" indent="0" algn="l" rtl="0">
              <a:lnSpc>
                <a:spcPct val="115000"/>
              </a:lnSpc>
              <a:spcBef>
                <a:spcPts val="0"/>
              </a:spcBef>
              <a:spcAft>
                <a:spcPts val="0"/>
              </a:spcAft>
              <a:buSzPts val="3000"/>
              <a:buNone/>
            </a:pPr>
            <a:endParaRPr sz="1200"/>
          </a:p>
          <a:p>
            <a:pPr marL="495300" lvl="1" indent="0" algn="l" rtl="0">
              <a:lnSpc>
                <a:spcPct val="115000"/>
              </a:lnSpc>
              <a:spcBef>
                <a:spcPts val="0"/>
              </a:spcBef>
              <a:spcAft>
                <a:spcPts val="0"/>
              </a:spcAft>
              <a:buSzPts val="3000"/>
              <a:buNone/>
            </a:pPr>
            <a:endParaRPr sz="1200"/>
          </a:p>
          <a:p>
            <a:pPr marL="457200" lvl="0" indent="-228600" algn="l" rtl="0">
              <a:lnSpc>
                <a:spcPct val="115000"/>
              </a:lnSpc>
              <a:spcBef>
                <a:spcPts val="600"/>
              </a:spcBef>
              <a:spcAft>
                <a:spcPts val="0"/>
              </a:spcAft>
              <a:buClr>
                <a:schemeClr val="dk1"/>
              </a:buClr>
              <a:buSzPts val="3000"/>
              <a:buFont typeface="Raleway Thin"/>
              <a:buNone/>
            </a:pPr>
            <a:endParaRPr sz="1200"/>
          </a:p>
          <a:p>
            <a:pPr marL="457200" lvl="0" indent="-228600" algn="l" rtl="0">
              <a:lnSpc>
                <a:spcPct val="115000"/>
              </a:lnSpc>
              <a:spcBef>
                <a:spcPts val="600"/>
              </a:spcBef>
              <a:spcAft>
                <a:spcPts val="0"/>
              </a:spcAft>
              <a:buClr>
                <a:schemeClr val="dk1"/>
              </a:buClr>
              <a:buSzPts val="3000"/>
              <a:buFont typeface="Raleway Thin"/>
              <a:buNone/>
            </a:pPr>
            <a:endParaRPr sz="1200"/>
          </a:p>
        </p:txBody>
      </p:sp>
      <p:sp>
        <p:nvSpPr>
          <p:cNvPr id="89" name="Google Shape;89;p12"/>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9"/>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chemeClr val="dk2"/>
                </a:solidFill>
              </a:rPr>
              <a:t>30</a:t>
            </a:fld>
            <a:endParaRPr>
              <a:solidFill>
                <a:schemeClr val="dk2"/>
              </a:solidFill>
            </a:endParaRPr>
          </a:p>
        </p:txBody>
      </p:sp>
      <p:sp>
        <p:nvSpPr>
          <p:cNvPr id="344" name="Google Shape;344;p39"/>
          <p:cNvSpPr txBox="1"/>
          <p:nvPr/>
        </p:nvSpPr>
        <p:spPr>
          <a:xfrm>
            <a:off x="182879" y="138440"/>
            <a:ext cx="8519159"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dirty="0">
                <a:solidFill>
                  <a:srgbClr val="FF0000"/>
                </a:solidFill>
                <a:latin typeface="Arial"/>
                <a:ea typeface="Arial"/>
                <a:cs typeface="Arial"/>
                <a:sym typeface="Arial"/>
              </a:rPr>
              <a:t>Collection of datasets from papers and converting this data into excel format in MS Word.</a:t>
            </a:r>
            <a:endParaRPr sz="1800" b="1" i="0" u="none" strike="noStrike" cap="none" dirty="0">
              <a:solidFill>
                <a:srgbClr val="FF0000"/>
              </a:solidFill>
              <a:latin typeface="Arial"/>
              <a:ea typeface="Arial"/>
              <a:cs typeface="Arial"/>
              <a:sym typeface="Arial"/>
            </a:endParaRPr>
          </a:p>
        </p:txBody>
      </p:sp>
      <p:pic>
        <p:nvPicPr>
          <p:cNvPr id="345" name="Google Shape;345;p39"/>
          <p:cNvPicPr preferRelativeResize="0"/>
          <p:nvPr/>
        </p:nvPicPr>
        <p:blipFill rotWithShape="1">
          <a:blip r:embed="rId3">
            <a:alphaModFix/>
          </a:blip>
          <a:srcRect/>
          <a:stretch/>
        </p:blipFill>
        <p:spPr>
          <a:xfrm>
            <a:off x="236220" y="1148714"/>
            <a:ext cx="8465819" cy="3856345"/>
          </a:xfrm>
          <a:prstGeom prst="rect">
            <a:avLst/>
          </a:prstGeom>
          <a:noFill/>
          <a:ln>
            <a:noFill/>
          </a:ln>
        </p:spPr>
      </p:pic>
      <p:sp>
        <p:nvSpPr>
          <p:cNvPr id="5" name="TextBox 4">
            <a:extLst>
              <a:ext uri="{FF2B5EF4-FFF2-40B4-BE49-F238E27FC236}">
                <a16:creationId xmlns:a16="http://schemas.microsoft.com/office/drawing/2014/main" id="{F2AF2B74-1A1F-4813-8F50-A749A726D7D6}"/>
              </a:ext>
            </a:extLst>
          </p:cNvPr>
          <p:cNvSpPr txBox="1"/>
          <p:nvPr/>
        </p:nvSpPr>
        <p:spPr>
          <a:xfrm>
            <a:off x="4366438" y="800986"/>
            <a:ext cx="877874" cy="314287"/>
          </a:xfrm>
          <a:prstGeom prst="rect">
            <a:avLst/>
          </a:prstGeom>
          <a:noFill/>
        </p:spPr>
        <p:txBody>
          <a:bodyPr wrap="square" rtlCol="0">
            <a:spAutoFit/>
          </a:bodyPr>
          <a:lstStyle/>
          <a:p>
            <a:r>
              <a:rPr lang="en-US" b="1" dirty="0"/>
              <a:t>Fig.4.0</a:t>
            </a:r>
            <a:endParaRPr lang="en-IN" b="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56"/>
        <p:cNvGrpSpPr/>
        <p:nvPr/>
      </p:nvGrpSpPr>
      <p:grpSpPr>
        <a:xfrm>
          <a:off x="0" y="0"/>
          <a:ext cx="0" cy="0"/>
          <a:chOff x="0" y="0"/>
          <a:chExt cx="0" cy="0"/>
        </a:xfrm>
      </p:grpSpPr>
      <p:sp>
        <p:nvSpPr>
          <p:cNvPr id="357" name="Google Shape;357;p41"/>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chemeClr val="dk2"/>
                </a:solidFill>
              </a:rPr>
              <a:t>31</a:t>
            </a:fld>
            <a:endParaRPr>
              <a:solidFill>
                <a:schemeClr val="dk2"/>
              </a:solidFill>
            </a:endParaRPr>
          </a:p>
        </p:txBody>
      </p:sp>
      <p:sp>
        <p:nvSpPr>
          <p:cNvPr id="358" name="Google Shape;358;p41"/>
          <p:cNvSpPr txBox="1"/>
          <p:nvPr/>
        </p:nvSpPr>
        <p:spPr>
          <a:xfrm>
            <a:off x="289559" y="0"/>
            <a:ext cx="8249935" cy="16312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0000"/>
                </a:solidFill>
                <a:latin typeface="Arial"/>
                <a:ea typeface="Arial"/>
                <a:cs typeface="Arial"/>
                <a:sym typeface="Arial"/>
              </a:rPr>
              <a:t>Data will be divided into two components one is input data and another one is the output that is required data. In this case incident radiation, inlet water temperature, temperature(LCZ), ambient temperature are input features and outlet temperature is output.</a:t>
            </a:r>
            <a:endParaRPr sz="2000" b="1" i="0" u="none" strike="noStrike" cap="none">
              <a:solidFill>
                <a:srgbClr val="000000"/>
              </a:solidFill>
              <a:latin typeface="Arial"/>
              <a:ea typeface="Arial"/>
              <a:cs typeface="Arial"/>
              <a:sym typeface="Arial"/>
            </a:endParaRPr>
          </a:p>
        </p:txBody>
      </p:sp>
      <p:pic>
        <p:nvPicPr>
          <p:cNvPr id="359" name="Google Shape;359;p41"/>
          <p:cNvPicPr preferRelativeResize="0"/>
          <p:nvPr/>
        </p:nvPicPr>
        <p:blipFill rotWithShape="1">
          <a:blip r:embed="rId3">
            <a:alphaModFix/>
          </a:blip>
          <a:srcRect/>
          <a:stretch/>
        </p:blipFill>
        <p:spPr>
          <a:xfrm>
            <a:off x="1339215" y="1965007"/>
            <a:ext cx="6465570" cy="2447925"/>
          </a:xfrm>
          <a:prstGeom prst="rect">
            <a:avLst/>
          </a:prstGeom>
          <a:noFill/>
          <a:ln>
            <a:noFill/>
          </a:ln>
        </p:spPr>
      </p:pic>
      <p:sp>
        <p:nvSpPr>
          <p:cNvPr id="5" name="TextBox 4">
            <a:extLst>
              <a:ext uri="{FF2B5EF4-FFF2-40B4-BE49-F238E27FC236}">
                <a16:creationId xmlns:a16="http://schemas.microsoft.com/office/drawing/2014/main" id="{1F6BB039-4390-49F3-8273-20AE37A1977F}"/>
              </a:ext>
            </a:extLst>
          </p:cNvPr>
          <p:cNvSpPr txBox="1"/>
          <p:nvPr/>
        </p:nvSpPr>
        <p:spPr>
          <a:xfrm>
            <a:off x="4253024" y="4637366"/>
            <a:ext cx="877874" cy="314287"/>
          </a:xfrm>
          <a:prstGeom prst="rect">
            <a:avLst/>
          </a:prstGeom>
          <a:noFill/>
        </p:spPr>
        <p:txBody>
          <a:bodyPr wrap="square" rtlCol="0">
            <a:spAutoFit/>
          </a:bodyPr>
          <a:lstStyle/>
          <a:p>
            <a:r>
              <a:rPr lang="en-US" b="1" dirty="0"/>
              <a:t>Fig.4.2</a:t>
            </a:r>
            <a:endParaRPr lang="en-IN" b="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2"/>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chemeClr val="dk2"/>
                </a:solidFill>
              </a:rPr>
              <a:t>32</a:t>
            </a:fld>
            <a:endParaRPr>
              <a:solidFill>
                <a:schemeClr val="dk2"/>
              </a:solidFill>
            </a:endParaRPr>
          </a:p>
        </p:txBody>
      </p:sp>
      <p:pic>
        <p:nvPicPr>
          <p:cNvPr id="365" name="Google Shape;365;p42"/>
          <p:cNvPicPr preferRelativeResize="0"/>
          <p:nvPr/>
        </p:nvPicPr>
        <p:blipFill rotWithShape="1">
          <a:blip r:embed="rId3">
            <a:alphaModFix/>
          </a:blip>
          <a:srcRect/>
          <a:stretch/>
        </p:blipFill>
        <p:spPr>
          <a:xfrm>
            <a:off x="841057" y="500063"/>
            <a:ext cx="1685925" cy="3904297"/>
          </a:xfrm>
          <a:prstGeom prst="rect">
            <a:avLst/>
          </a:prstGeom>
          <a:noFill/>
          <a:ln>
            <a:noFill/>
          </a:ln>
        </p:spPr>
      </p:pic>
      <p:sp>
        <p:nvSpPr>
          <p:cNvPr id="366" name="Google Shape;366;p42"/>
          <p:cNvSpPr txBox="1"/>
          <p:nvPr/>
        </p:nvSpPr>
        <p:spPr>
          <a:xfrm>
            <a:off x="3392764" y="1298049"/>
            <a:ext cx="5559411"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Implementation of machine learning (linear regression) algorithm to the data for the development of a model that will predict the outlet temperature. After that save a model into a pickle file for future usage.</a:t>
            </a:r>
            <a:endParaRPr sz="2400" b="1" i="0" u="none" strike="noStrike" cap="none">
              <a:solidFill>
                <a:srgbClr val="000000"/>
              </a:solidFill>
              <a:latin typeface="Arial"/>
              <a:ea typeface="Arial"/>
              <a:cs typeface="Arial"/>
              <a:sym typeface="Arial"/>
            </a:endParaRPr>
          </a:p>
        </p:txBody>
      </p:sp>
      <p:sp>
        <p:nvSpPr>
          <p:cNvPr id="5" name="TextBox 4">
            <a:extLst>
              <a:ext uri="{FF2B5EF4-FFF2-40B4-BE49-F238E27FC236}">
                <a16:creationId xmlns:a16="http://schemas.microsoft.com/office/drawing/2014/main" id="{9A0EB021-30F2-465D-A41C-8D3AFBD71111}"/>
              </a:ext>
            </a:extLst>
          </p:cNvPr>
          <p:cNvSpPr txBox="1"/>
          <p:nvPr/>
        </p:nvSpPr>
        <p:spPr>
          <a:xfrm>
            <a:off x="1297173" y="4637366"/>
            <a:ext cx="877874" cy="314287"/>
          </a:xfrm>
          <a:prstGeom prst="rect">
            <a:avLst/>
          </a:prstGeom>
          <a:noFill/>
        </p:spPr>
        <p:txBody>
          <a:bodyPr wrap="square" rtlCol="0">
            <a:spAutoFit/>
          </a:bodyPr>
          <a:lstStyle/>
          <a:p>
            <a:r>
              <a:rPr lang="en-US" b="1" dirty="0"/>
              <a:t>Fig.4.3</a:t>
            </a:r>
            <a:endParaRPr lang="en-IN"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3"/>
          <p:cNvSpPr txBox="1">
            <a:spLocks noGrp="1"/>
          </p:cNvSpPr>
          <p:nvPr>
            <p:ph type="title" idx="4294967295"/>
          </p:nvPr>
        </p:nvSpPr>
        <p:spPr>
          <a:xfrm>
            <a:off x="457200" y="0"/>
            <a:ext cx="3171300" cy="14184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600"/>
              <a:buNone/>
            </a:pPr>
            <a:r>
              <a:rPr lang="en-US"/>
              <a:t>Code Snippet :</a:t>
            </a:r>
            <a:endParaRPr/>
          </a:p>
        </p:txBody>
      </p:sp>
      <p:sp>
        <p:nvSpPr>
          <p:cNvPr id="372" name="Google Shape;372;p43"/>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chemeClr val="dk2"/>
                </a:solidFill>
              </a:rPr>
              <a:t>33</a:t>
            </a:fld>
            <a:endParaRPr>
              <a:solidFill>
                <a:schemeClr val="dk2"/>
              </a:solidFill>
            </a:endParaRPr>
          </a:p>
        </p:txBody>
      </p:sp>
      <p:sp>
        <p:nvSpPr>
          <p:cNvPr id="373" name="Google Shape;373;p43"/>
          <p:cNvSpPr txBox="1"/>
          <p:nvPr/>
        </p:nvSpPr>
        <p:spPr>
          <a:xfrm>
            <a:off x="2042850" y="3329137"/>
            <a:ext cx="5081850"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FF0000"/>
                </a:solidFill>
                <a:latin typeface="Arial"/>
                <a:ea typeface="Arial"/>
                <a:cs typeface="Arial"/>
                <a:sym typeface="Arial"/>
              </a:rPr>
              <a:t>● Development of user interfaces with the help of HTML and CSS so that the productivity of the application will increase.</a:t>
            </a:r>
            <a:endParaRPr/>
          </a:p>
          <a:p>
            <a:pPr marL="0" marR="0" lvl="0" indent="0" algn="l" rtl="0">
              <a:lnSpc>
                <a:spcPct val="100000"/>
              </a:lnSpc>
              <a:spcBef>
                <a:spcPts val="0"/>
              </a:spcBef>
              <a:spcAft>
                <a:spcPts val="0"/>
              </a:spcAft>
              <a:buNone/>
            </a:pPr>
            <a:r>
              <a:rPr lang="en-US" sz="1600" b="1" i="0" u="none" strike="noStrike" cap="none">
                <a:solidFill>
                  <a:srgbClr val="FF0000"/>
                </a:solidFill>
                <a:latin typeface="Arial"/>
                <a:ea typeface="Arial"/>
                <a:cs typeface="Arial"/>
                <a:sym typeface="Arial"/>
              </a:rPr>
              <a:t> ● Deployment of an application on the platform (Heroku)</a:t>
            </a:r>
            <a:endParaRPr sz="1600" b="1" i="0" u="none" strike="noStrike" cap="none">
              <a:solidFill>
                <a:srgbClr val="FF0000"/>
              </a:solidFill>
              <a:latin typeface="Arial"/>
              <a:ea typeface="Arial"/>
              <a:cs typeface="Arial"/>
              <a:sym typeface="Arial"/>
            </a:endParaRPr>
          </a:p>
        </p:txBody>
      </p:sp>
      <p:pic>
        <p:nvPicPr>
          <p:cNvPr id="374" name="Google Shape;374;p43"/>
          <p:cNvPicPr preferRelativeResize="0"/>
          <p:nvPr/>
        </p:nvPicPr>
        <p:blipFill rotWithShape="1">
          <a:blip r:embed="rId3">
            <a:alphaModFix/>
          </a:blip>
          <a:srcRect/>
          <a:stretch/>
        </p:blipFill>
        <p:spPr>
          <a:xfrm>
            <a:off x="724535" y="1341904"/>
            <a:ext cx="6506210" cy="150558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4"/>
          <p:cNvSpPr txBox="1">
            <a:spLocks noGrp="1"/>
          </p:cNvSpPr>
          <p:nvPr>
            <p:ph type="ctrTitle"/>
          </p:nvPr>
        </p:nvSpPr>
        <p:spPr>
          <a:xfrm>
            <a:off x="1561925" y="3020412"/>
            <a:ext cx="7003800" cy="5469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4400"/>
              <a:buNone/>
            </a:pPr>
            <a:r>
              <a:rPr lang="en-US"/>
              <a:t>Result and Discussion :</a:t>
            </a:r>
            <a:endParaRPr/>
          </a:p>
        </p:txBody>
      </p:sp>
      <p:sp>
        <p:nvSpPr>
          <p:cNvPr id="380" name="Google Shape;380;p44"/>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7200"/>
              <a:buFont typeface="Arial"/>
              <a:buNone/>
            </a:pPr>
            <a:r>
              <a:rPr lang="en-US" sz="7200" b="0" i="0" u="none" strike="noStrike" cap="none">
                <a:solidFill>
                  <a:schemeClr val="lt1"/>
                </a:solidFill>
                <a:latin typeface="Red Hat Display Black"/>
                <a:ea typeface="Red Hat Display Black"/>
                <a:cs typeface="Red Hat Display Black"/>
                <a:sym typeface="Red Hat Display Black"/>
              </a:rPr>
              <a:t>6</a:t>
            </a:r>
            <a:endParaRPr sz="7200" b="0" i="0" u="none" strike="noStrike" cap="none">
              <a:solidFill>
                <a:schemeClr val="lt1"/>
              </a:solidFill>
              <a:latin typeface="Raleway"/>
              <a:ea typeface="Raleway"/>
              <a:cs typeface="Raleway"/>
              <a:sym typeface="Raleway"/>
            </a:endParaRPr>
          </a:p>
        </p:txBody>
      </p:sp>
      <p:sp>
        <p:nvSpPr>
          <p:cNvPr id="381" name="Google Shape;381;p44"/>
          <p:cNvSpPr txBox="1">
            <a:spLocks noGrp="1"/>
          </p:cNvSpPr>
          <p:nvPr>
            <p:ph type="subTitle" idx="1"/>
          </p:nvPr>
        </p:nvSpPr>
        <p:spPr>
          <a:xfrm>
            <a:off x="1561925" y="3567312"/>
            <a:ext cx="7003800" cy="279600"/>
          </a:xfrm>
          <a:prstGeom prst="rect">
            <a:avLst/>
          </a:prstGeom>
          <a:noFill/>
          <a:ln>
            <a:noFill/>
          </a:ln>
        </p:spPr>
        <p:txBody>
          <a:bodyPr spcFirstLastPara="1" wrap="square" lIns="0" tIns="0" rIns="0" bIns="0" anchor="t" anchorCtr="0">
            <a:noAutofit/>
          </a:bodyPr>
          <a:lstStyle/>
          <a:p>
            <a:pPr marL="457200" lvl="0" indent="-381000" algn="l" rtl="0">
              <a:lnSpc>
                <a:spcPct val="100000"/>
              </a:lnSpc>
              <a:spcBef>
                <a:spcPts val="0"/>
              </a:spcBef>
              <a:spcAft>
                <a:spcPts val="0"/>
              </a:spcAft>
              <a:buClr>
                <a:schemeClr val="dk2"/>
              </a:buClr>
              <a:buSzPts val="1800"/>
              <a:buNone/>
            </a:pPr>
            <a:r>
              <a:rPr lang="en-US" sz="2000" b="1">
                <a:solidFill>
                  <a:srgbClr val="FF0000"/>
                </a:solidFill>
              </a:rPr>
              <a:t>Discussion</a:t>
            </a:r>
            <a:endParaRPr sz="2000" b="1">
              <a:solidFill>
                <a:srgbClr val="FF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FFF6F4"/>
            </a:gs>
            <a:gs pos="74000">
              <a:srgbClr val="FFB6A3"/>
            </a:gs>
            <a:gs pos="83000">
              <a:srgbClr val="FFB6A3"/>
            </a:gs>
            <a:gs pos="100000">
              <a:srgbClr val="FECEC2"/>
            </a:gs>
          </a:gsLst>
          <a:lin ang="5400000" scaled="0"/>
        </a:gradFill>
        <a:effectLst/>
      </p:bgPr>
    </p:bg>
    <p:spTree>
      <p:nvGrpSpPr>
        <p:cNvPr id="1" name="Shape 385"/>
        <p:cNvGrpSpPr/>
        <p:nvPr/>
      </p:nvGrpSpPr>
      <p:grpSpPr>
        <a:xfrm>
          <a:off x="0" y="0"/>
          <a:ext cx="0" cy="0"/>
          <a:chOff x="0" y="0"/>
          <a:chExt cx="0" cy="0"/>
        </a:xfrm>
      </p:grpSpPr>
      <p:sp>
        <p:nvSpPr>
          <p:cNvPr id="386" name="Google Shape;386;p45"/>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35</a:t>
            </a:fld>
            <a:endParaRPr/>
          </a:p>
        </p:txBody>
      </p:sp>
      <p:sp>
        <p:nvSpPr>
          <p:cNvPr id="387" name="Google Shape;387;p45"/>
          <p:cNvSpPr txBox="1"/>
          <p:nvPr/>
        </p:nvSpPr>
        <p:spPr>
          <a:xfrm>
            <a:off x="488316" y="0"/>
            <a:ext cx="3857624" cy="1275525"/>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2600"/>
              <a:buFont typeface="Red Hat Display Black"/>
              <a:buNone/>
            </a:pPr>
            <a:r>
              <a:rPr lang="en-US" sz="4000" b="0" i="0" u="none" strike="noStrike" cap="none" dirty="0">
                <a:solidFill>
                  <a:schemeClr val="dk1"/>
                </a:solidFill>
                <a:latin typeface="Red Hat Display Black"/>
                <a:ea typeface="Red Hat Display Black"/>
                <a:cs typeface="Red Hat Display Black"/>
                <a:sym typeface="Red Hat Display Black"/>
              </a:rPr>
              <a:t> </a:t>
            </a:r>
            <a:r>
              <a:rPr lang="en-US" sz="4000" b="0" i="0" u="none" strike="noStrike" cap="none" dirty="0">
                <a:solidFill>
                  <a:schemeClr val="accent1"/>
                </a:solidFill>
                <a:latin typeface="Red Hat Display Black"/>
                <a:ea typeface="Red Hat Display Black"/>
                <a:cs typeface="Red Hat Display Black"/>
                <a:sym typeface="Red Hat Display Black"/>
              </a:rPr>
              <a:t>Result </a:t>
            </a:r>
            <a:endParaRPr lang="en-US" sz="4000" dirty="0">
              <a:solidFill>
                <a:schemeClr val="accent1"/>
              </a:solidFill>
              <a:latin typeface="Red Hat Display Black"/>
              <a:ea typeface="Red Hat Display Black"/>
              <a:cs typeface="Red Hat Display Black"/>
              <a:sym typeface="Red Hat Display Black"/>
            </a:endParaRPr>
          </a:p>
          <a:p>
            <a:pPr marL="0" marR="0" lvl="0" indent="0" algn="l" rtl="0">
              <a:lnSpc>
                <a:spcPct val="90000"/>
              </a:lnSpc>
              <a:spcBef>
                <a:spcPts val="0"/>
              </a:spcBef>
              <a:spcAft>
                <a:spcPts val="0"/>
              </a:spcAft>
              <a:buClr>
                <a:schemeClr val="dk1"/>
              </a:buClr>
              <a:buSzPts val="2600"/>
              <a:buFont typeface="Red Hat Display Black"/>
              <a:buNone/>
            </a:pPr>
            <a:r>
              <a:rPr lang="en-US" sz="4000" b="0" i="0" u="none" strike="noStrike" cap="none" dirty="0">
                <a:solidFill>
                  <a:schemeClr val="accent1"/>
                </a:solidFill>
                <a:latin typeface="Red Hat Display Black"/>
                <a:ea typeface="Red Hat Display Black"/>
                <a:cs typeface="Red Hat Display Black"/>
                <a:sym typeface="Red Hat Display Black"/>
              </a:rPr>
              <a:t>T</a:t>
            </a:r>
            <a:r>
              <a:rPr lang="en-US" sz="4000" dirty="0">
                <a:solidFill>
                  <a:schemeClr val="accent1"/>
                </a:solidFill>
                <a:latin typeface="Red Hat Display Black"/>
                <a:ea typeface="Red Hat Display Black"/>
                <a:cs typeface="Red Hat Display Black"/>
                <a:sym typeface="Red Hat Display Black"/>
              </a:rPr>
              <a:t>he Interface</a:t>
            </a:r>
            <a:endParaRPr sz="4000" b="0" i="0" u="none" strike="noStrike" cap="none" dirty="0">
              <a:solidFill>
                <a:schemeClr val="dk1"/>
              </a:solidFill>
              <a:latin typeface="Red Hat Display Black"/>
              <a:ea typeface="Red Hat Display Black"/>
              <a:cs typeface="Red Hat Display Black"/>
              <a:sym typeface="Red Hat Display Black"/>
            </a:endParaRPr>
          </a:p>
        </p:txBody>
      </p:sp>
      <p:pic>
        <p:nvPicPr>
          <p:cNvPr id="388" name="Google Shape;388;p45"/>
          <p:cNvPicPr preferRelativeResize="0"/>
          <p:nvPr/>
        </p:nvPicPr>
        <p:blipFill rotWithShape="1">
          <a:blip r:embed="rId3">
            <a:alphaModFix/>
          </a:blip>
          <a:srcRect/>
          <a:stretch/>
        </p:blipFill>
        <p:spPr>
          <a:xfrm>
            <a:off x="381159" y="1135857"/>
            <a:ext cx="6432074" cy="3944301"/>
          </a:xfrm>
          <a:prstGeom prst="rect">
            <a:avLst/>
          </a:prstGeom>
          <a:noFill/>
          <a:ln>
            <a:noFill/>
          </a:ln>
        </p:spPr>
      </p:pic>
      <p:sp>
        <p:nvSpPr>
          <p:cNvPr id="389" name="Google Shape;389;p45"/>
          <p:cNvSpPr txBox="1"/>
          <p:nvPr/>
        </p:nvSpPr>
        <p:spPr>
          <a:xfrm>
            <a:off x="5000626" y="371474"/>
            <a:ext cx="385762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Computer/laptop version</a:t>
            </a:r>
            <a:endParaRPr/>
          </a:p>
        </p:txBody>
      </p:sp>
      <p:sp>
        <p:nvSpPr>
          <p:cNvPr id="6" name="TextBox 5">
            <a:extLst>
              <a:ext uri="{FF2B5EF4-FFF2-40B4-BE49-F238E27FC236}">
                <a16:creationId xmlns:a16="http://schemas.microsoft.com/office/drawing/2014/main" id="{97B3CF5E-E3D2-471D-92E4-5EA22E4C80F3}"/>
              </a:ext>
            </a:extLst>
          </p:cNvPr>
          <p:cNvSpPr txBox="1"/>
          <p:nvPr/>
        </p:nvSpPr>
        <p:spPr>
          <a:xfrm>
            <a:off x="3303182" y="4501117"/>
            <a:ext cx="877874" cy="314287"/>
          </a:xfrm>
          <a:prstGeom prst="rect">
            <a:avLst/>
          </a:prstGeom>
          <a:noFill/>
        </p:spPr>
        <p:txBody>
          <a:bodyPr wrap="square" rtlCol="0">
            <a:spAutoFit/>
          </a:bodyPr>
          <a:lstStyle/>
          <a:p>
            <a:r>
              <a:rPr lang="en-US" b="1" dirty="0"/>
              <a:t>Fig.5.0</a:t>
            </a:r>
            <a:endParaRPr lang="en-IN"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FFF6F4"/>
            </a:gs>
            <a:gs pos="74000">
              <a:srgbClr val="FFB6A3"/>
            </a:gs>
            <a:gs pos="83000">
              <a:srgbClr val="FFB6A3"/>
            </a:gs>
            <a:gs pos="100000">
              <a:srgbClr val="FECEC2"/>
            </a:gs>
          </a:gsLst>
          <a:lin ang="5400000" scaled="0"/>
        </a:gradFill>
        <a:effectLst/>
      </p:bgPr>
    </p:bg>
    <p:spTree>
      <p:nvGrpSpPr>
        <p:cNvPr id="1" name="Shape 393"/>
        <p:cNvGrpSpPr/>
        <p:nvPr/>
      </p:nvGrpSpPr>
      <p:grpSpPr>
        <a:xfrm>
          <a:off x="0" y="0"/>
          <a:ext cx="0" cy="0"/>
          <a:chOff x="0" y="0"/>
          <a:chExt cx="0" cy="0"/>
        </a:xfrm>
      </p:grpSpPr>
      <p:sp>
        <p:nvSpPr>
          <p:cNvPr id="394" name="Google Shape;394;p46"/>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36</a:t>
            </a:fld>
            <a:endParaRPr/>
          </a:p>
        </p:txBody>
      </p:sp>
      <p:sp>
        <p:nvSpPr>
          <p:cNvPr id="395" name="Google Shape;395;p46"/>
          <p:cNvSpPr txBox="1"/>
          <p:nvPr/>
        </p:nvSpPr>
        <p:spPr>
          <a:xfrm>
            <a:off x="488316" y="0"/>
            <a:ext cx="3171300" cy="14184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2600"/>
              <a:buFont typeface="Red Hat Display Black"/>
              <a:buNone/>
            </a:pPr>
            <a:r>
              <a:rPr lang="en-US" sz="4000" b="0" i="0" u="none" strike="noStrike" cap="none" dirty="0">
                <a:solidFill>
                  <a:schemeClr val="dk1"/>
                </a:solidFill>
                <a:latin typeface="Red Hat Display Black"/>
                <a:ea typeface="Red Hat Display Black"/>
                <a:cs typeface="Red Hat Display Black"/>
                <a:sym typeface="Red Hat Display Black"/>
              </a:rPr>
              <a:t> </a:t>
            </a:r>
            <a:r>
              <a:rPr lang="en-US" sz="4000" b="0" i="0" u="none" strike="noStrike" cap="none" dirty="0">
                <a:solidFill>
                  <a:schemeClr val="accent1"/>
                </a:solidFill>
                <a:latin typeface="Red Hat Display Black"/>
                <a:ea typeface="Red Hat Display Black"/>
                <a:cs typeface="Red Hat Display Black"/>
                <a:sym typeface="Red Hat Display Black"/>
              </a:rPr>
              <a:t>Result </a:t>
            </a:r>
            <a:endParaRPr sz="4000" b="0" i="0" u="none" strike="noStrike" cap="none" dirty="0">
              <a:solidFill>
                <a:schemeClr val="dk1"/>
              </a:solidFill>
              <a:latin typeface="Red Hat Display Black"/>
              <a:ea typeface="Red Hat Display Black"/>
              <a:cs typeface="Red Hat Display Black"/>
              <a:sym typeface="Red Hat Display Black"/>
            </a:endParaRPr>
          </a:p>
        </p:txBody>
      </p:sp>
      <p:pic>
        <p:nvPicPr>
          <p:cNvPr id="396" name="Google Shape;396;p46" descr="Graphical user interface&#10;&#10;Description automatically generated"/>
          <p:cNvPicPr preferRelativeResize="0"/>
          <p:nvPr/>
        </p:nvPicPr>
        <p:blipFill rotWithShape="1">
          <a:blip r:embed="rId3">
            <a:alphaModFix/>
          </a:blip>
          <a:srcRect/>
          <a:stretch/>
        </p:blipFill>
        <p:spPr>
          <a:xfrm>
            <a:off x="5079206" y="210361"/>
            <a:ext cx="3757612" cy="4844223"/>
          </a:xfrm>
          <a:prstGeom prst="rect">
            <a:avLst/>
          </a:prstGeom>
          <a:noFill/>
          <a:ln>
            <a:noFill/>
          </a:ln>
        </p:spPr>
      </p:pic>
      <p:sp>
        <p:nvSpPr>
          <p:cNvPr id="397" name="Google Shape;397;p46"/>
          <p:cNvSpPr txBox="1"/>
          <p:nvPr/>
        </p:nvSpPr>
        <p:spPr>
          <a:xfrm>
            <a:off x="935831" y="2171700"/>
            <a:ext cx="282892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iPad Pro version</a:t>
            </a:r>
            <a:endParaRPr/>
          </a:p>
        </p:txBody>
      </p:sp>
      <p:sp>
        <p:nvSpPr>
          <p:cNvPr id="6" name="TextBox 5">
            <a:extLst>
              <a:ext uri="{FF2B5EF4-FFF2-40B4-BE49-F238E27FC236}">
                <a16:creationId xmlns:a16="http://schemas.microsoft.com/office/drawing/2014/main" id="{72373865-036D-44F9-B8B7-E93183C89ED1}"/>
              </a:ext>
            </a:extLst>
          </p:cNvPr>
          <p:cNvSpPr txBox="1"/>
          <p:nvPr/>
        </p:nvSpPr>
        <p:spPr>
          <a:xfrm>
            <a:off x="6691424" y="4082902"/>
            <a:ext cx="877874" cy="314287"/>
          </a:xfrm>
          <a:prstGeom prst="rect">
            <a:avLst/>
          </a:prstGeom>
          <a:noFill/>
        </p:spPr>
        <p:txBody>
          <a:bodyPr wrap="square" rtlCol="0">
            <a:spAutoFit/>
          </a:bodyPr>
          <a:lstStyle/>
          <a:p>
            <a:r>
              <a:rPr lang="en-US" b="1" dirty="0"/>
              <a:t>Fig.5.1</a:t>
            </a:r>
            <a:endParaRPr lang="en-IN" b="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7"/>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37</a:t>
            </a:fld>
            <a:endParaRPr/>
          </a:p>
        </p:txBody>
      </p:sp>
      <p:sp>
        <p:nvSpPr>
          <p:cNvPr id="403" name="Google Shape;403;p47"/>
          <p:cNvSpPr txBox="1"/>
          <p:nvPr/>
        </p:nvSpPr>
        <p:spPr>
          <a:xfrm>
            <a:off x="1348740" y="281940"/>
            <a:ext cx="5974080"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a:solidFill>
                  <a:srgbClr val="FFFF00"/>
                </a:solidFill>
                <a:latin typeface="Arial"/>
                <a:ea typeface="Arial"/>
                <a:cs typeface="Arial"/>
                <a:sym typeface="Arial"/>
              </a:rPr>
              <a:t>Link of all the files and the algorithm used</a:t>
            </a:r>
            <a:endParaRPr sz="2400" b="1" i="0" u="none" strike="noStrike" cap="none">
              <a:solidFill>
                <a:srgbClr val="FFFF00"/>
              </a:solidFill>
              <a:latin typeface="Arial"/>
              <a:ea typeface="Arial"/>
              <a:cs typeface="Arial"/>
              <a:sym typeface="Arial"/>
            </a:endParaRPr>
          </a:p>
        </p:txBody>
      </p:sp>
      <p:sp>
        <p:nvSpPr>
          <p:cNvPr id="404" name="Google Shape;404;p47"/>
          <p:cNvSpPr txBox="1"/>
          <p:nvPr/>
        </p:nvSpPr>
        <p:spPr>
          <a:xfrm>
            <a:off x="738938" y="1687975"/>
            <a:ext cx="71937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900" b="1" i="0" strike="noStrike" cap="none">
                <a:solidFill>
                  <a:srgbClr val="0462C1"/>
                </a:solidFill>
                <a:highlight>
                  <a:srgbClr val="D9D9D9"/>
                </a:highlight>
                <a:uFill>
                  <a:noFill/>
                </a:uFill>
                <a:hlinkClick r:id="rId3">
                  <a:extLst>
                    <a:ext uri="{A12FA001-AC4F-418D-AE19-62706E023703}">
                      <ahyp:hlinkClr xmlns:ahyp="http://schemas.microsoft.com/office/drawing/2018/hyperlinkcolor" val="tx"/>
                    </a:ext>
                  </a:extLst>
                </a:hlinkClick>
              </a:rPr>
              <a:t>https://drive.google.com/drive/folders/1UpAjjVGPUyovr-yWNDqSCHg5AiyukAHM?usp=sharing</a:t>
            </a:r>
            <a:endParaRPr sz="1900" b="1" i="0" strike="noStrike" cap="none">
              <a:solidFill>
                <a:srgbClr val="0462C1"/>
              </a:solidFill>
              <a:highlight>
                <a:srgbClr val="D9D9D9"/>
              </a:highlight>
            </a:endParaRPr>
          </a:p>
        </p:txBody>
      </p:sp>
      <p:sp>
        <p:nvSpPr>
          <p:cNvPr id="405" name="Google Shape;405;p47"/>
          <p:cNvSpPr txBox="1"/>
          <p:nvPr/>
        </p:nvSpPr>
        <p:spPr>
          <a:xfrm>
            <a:off x="1630680" y="3924300"/>
            <a:ext cx="5585460" cy="71550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1" i="1" u="none" strike="noStrike" cap="none">
                <a:solidFill>
                  <a:srgbClr val="000000"/>
                </a:solidFill>
                <a:highlight>
                  <a:srgbClr val="FFFF00"/>
                </a:highlight>
                <a:latin typeface="Arial"/>
                <a:ea typeface="Arial"/>
                <a:cs typeface="Arial"/>
                <a:sym typeface="Arial"/>
              </a:rPr>
              <a:t>The program execution is shown here using the Interface</a:t>
            </a:r>
            <a:endParaRPr sz="2000" b="1" i="1" u="none" strike="noStrike" cap="none">
              <a:solidFill>
                <a:srgbClr val="000000"/>
              </a:solidFill>
              <a:highlight>
                <a:srgbClr val="FFFF00"/>
              </a:highlight>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0"/>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38</a:t>
            </a:fld>
            <a:endParaRPr/>
          </a:p>
        </p:txBody>
      </p:sp>
      <p:sp>
        <p:nvSpPr>
          <p:cNvPr id="428" name="Google Shape;428;p50"/>
          <p:cNvSpPr txBox="1"/>
          <p:nvPr/>
        </p:nvSpPr>
        <p:spPr>
          <a:xfrm>
            <a:off x="113413" y="-49619"/>
            <a:ext cx="5975497" cy="1171742"/>
          </a:xfrm>
          <a:prstGeom prst="rect">
            <a:avLst/>
          </a:prstGeom>
          <a:noFill/>
          <a:ln>
            <a:noFill/>
          </a:ln>
        </p:spPr>
        <p:txBody>
          <a:bodyPr spcFirstLastPara="1" wrap="square" lIns="0" tIns="0" rIns="0" bIns="0" anchor="b" anchorCtr="0">
            <a:noAutofit/>
          </a:bodyPr>
          <a:lstStyle/>
          <a:p>
            <a:pPr marL="0" marR="0" lvl="0" indent="0" algn="l" rtl="0">
              <a:lnSpc>
                <a:spcPct val="80000"/>
              </a:lnSpc>
              <a:spcBef>
                <a:spcPts val="0"/>
              </a:spcBef>
              <a:spcAft>
                <a:spcPts val="0"/>
              </a:spcAft>
              <a:buClr>
                <a:schemeClr val="dk1"/>
              </a:buClr>
              <a:buSzPts val="2600"/>
              <a:buFont typeface="Red Hat Display Black"/>
              <a:buNone/>
            </a:pPr>
            <a:r>
              <a:rPr lang="en-US" sz="3600" dirty="0">
                <a:solidFill>
                  <a:schemeClr val="accent1"/>
                </a:solidFill>
                <a:latin typeface="Red Hat Display Black"/>
                <a:ea typeface="Red Hat Display Black"/>
                <a:cs typeface="Red Hat Display Black"/>
                <a:sym typeface="Red Hat Display Black"/>
              </a:rPr>
              <a:t>Discussion :</a:t>
            </a:r>
          </a:p>
          <a:p>
            <a:pPr marL="0" marR="0" lvl="0" indent="0" algn="l" rtl="0">
              <a:lnSpc>
                <a:spcPct val="80000"/>
              </a:lnSpc>
              <a:spcBef>
                <a:spcPts val="0"/>
              </a:spcBef>
              <a:spcAft>
                <a:spcPts val="0"/>
              </a:spcAft>
              <a:buClr>
                <a:schemeClr val="dk1"/>
              </a:buClr>
              <a:buSzPts val="2600"/>
              <a:buFont typeface="Red Hat Display Black"/>
              <a:buNone/>
            </a:pPr>
            <a:r>
              <a:rPr lang="en-US" sz="3600" b="0" i="0" u="none" strike="noStrike" cap="none" dirty="0">
                <a:solidFill>
                  <a:schemeClr val="accent1"/>
                </a:solidFill>
                <a:latin typeface="Red Hat Display Black"/>
                <a:ea typeface="Red Hat Display Black"/>
                <a:cs typeface="Red Hat Display Black"/>
                <a:sym typeface="Red Hat Display Black"/>
              </a:rPr>
              <a:t>The graphs and Accuracy</a:t>
            </a:r>
            <a:endParaRPr sz="3600" b="0" i="0" u="none" strike="noStrike" cap="none" dirty="0">
              <a:solidFill>
                <a:schemeClr val="lt1"/>
              </a:solidFill>
              <a:latin typeface="Red Hat Display Black"/>
              <a:ea typeface="Red Hat Display Black"/>
              <a:cs typeface="Red Hat Display Black"/>
              <a:sym typeface="Red Hat Display Black"/>
            </a:endParaRPr>
          </a:p>
        </p:txBody>
      </p:sp>
      <p:pic>
        <p:nvPicPr>
          <p:cNvPr id="7" name="Picture 6">
            <a:extLst>
              <a:ext uri="{FF2B5EF4-FFF2-40B4-BE49-F238E27FC236}">
                <a16:creationId xmlns:a16="http://schemas.microsoft.com/office/drawing/2014/main" id="{9C0BBA70-C8AC-49A5-89CD-E25E07D13DEC}"/>
              </a:ext>
            </a:extLst>
          </p:cNvPr>
          <p:cNvPicPr>
            <a:picLocks noChangeAspect="1"/>
          </p:cNvPicPr>
          <p:nvPr/>
        </p:nvPicPr>
        <p:blipFill>
          <a:blip r:embed="rId3"/>
          <a:stretch>
            <a:fillRect/>
          </a:stretch>
        </p:blipFill>
        <p:spPr>
          <a:xfrm>
            <a:off x="241005" y="1639541"/>
            <a:ext cx="3890596" cy="2500068"/>
          </a:xfrm>
          <a:prstGeom prst="rect">
            <a:avLst/>
          </a:prstGeom>
        </p:spPr>
      </p:pic>
      <p:pic>
        <p:nvPicPr>
          <p:cNvPr id="9" name="Picture 8">
            <a:extLst>
              <a:ext uri="{FF2B5EF4-FFF2-40B4-BE49-F238E27FC236}">
                <a16:creationId xmlns:a16="http://schemas.microsoft.com/office/drawing/2014/main" id="{3B40F91D-9054-4D2F-AE6C-BA1FDA05494A}"/>
              </a:ext>
            </a:extLst>
          </p:cNvPr>
          <p:cNvPicPr>
            <a:picLocks noChangeAspect="1"/>
          </p:cNvPicPr>
          <p:nvPr/>
        </p:nvPicPr>
        <p:blipFill>
          <a:blip r:embed="rId4"/>
          <a:stretch>
            <a:fillRect/>
          </a:stretch>
        </p:blipFill>
        <p:spPr>
          <a:xfrm>
            <a:off x="4655147" y="1296673"/>
            <a:ext cx="4105328" cy="2332573"/>
          </a:xfrm>
          <a:prstGeom prst="rect">
            <a:avLst/>
          </a:prstGeom>
        </p:spPr>
      </p:pic>
      <p:sp>
        <p:nvSpPr>
          <p:cNvPr id="13" name="TextBox 12">
            <a:extLst>
              <a:ext uri="{FF2B5EF4-FFF2-40B4-BE49-F238E27FC236}">
                <a16:creationId xmlns:a16="http://schemas.microsoft.com/office/drawing/2014/main" id="{9E788D52-BD58-4035-B9A4-CC8A5A2FDC5E}"/>
              </a:ext>
            </a:extLst>
          </p:cNvPr>
          <p:cNvSpPr txBox="1"/>
          <p:nvPr/>
        </p:nvSpPr>
        <p:spPr>
          <a:xfrm>
            <a:off x="6478772" y="3961701"/>
            <a:ext cx="877874" cy="314287"/>
          </a:xfrm>
          <a:prstGeom prst="rect">
            <a:avLst/>
          </a:prstGeom>
          <a:noFill/>
        </p:spPr>
        <p:txBody>
          <a:bodyPr wrap="square" rtlCol="0">
            <a:spAutoFit/>
          </a:bodyPr>
          <a:lstStyle/>
          <a:p>
            <a:r>
              <a:rPr lang="en-US" b="1" dirty="0">
                <a:solidFill>
                  <a:schemeClr val="bg1">
                    <a:lumMod val="95000"/>
                  </a:schemeClr>
                </a:solidFill>
              </a:rPr>
              <a:t>Fig.5.3</a:t>
            </a:r>
            <a:endParaRPr lang="en-IN" b="1" dirty="0">
              <a:solidFill>
                <a:schemeClr val="bg1">
                  <a:lumMod val="95000"/>
                </a:schemeClr>
              </a:solidFill>
            </a:endParaRPr>
          </a:p>
        </p:txBody>
      </p:sp>
      <p:sp>
        <p:nvSpPr>
          <p:cNvPr id="14" name="TextBox 13">
            <a:extLst>
              <a:ext uri="{FF2B5EF4-FFF2-40B4-BE49-F238E27FC236}">
                <a16:creationId xmlns:a16="http://schemas.microsoft.com/office/drawing/2014/main" id="{6ACCD75E-B4CF-49F3-9669-3FC37D8D87E3}"/>
              </a:ext>
            </a:extLst>
          </p:cNvPr>
          <p:cNvSpPr txBox="1"/>
          <p:nvPr/>
        </p:nvSpPr>
        <p:spPr>
          <a:xfrm>
            <a:off x="1967024" y="4445666"/>
            <a:ext cx="877874" cy="314287"/>
          </a:xfrm>
          <a:prstGeom prst="rect">
            <a:avLst/>
          </a:prstGeom>
          <a:noFill/>
        </p:spPr>
        <p:txBody>
          <a:bodyPr wrap="square" rtlCol="0">
            <a:spAutoFit/>
          </a:bodyPr>
          <a:lstStyle/>
          <a:p>
            <a:r>
              <a:rPr lang="en-US" b="1" dirty="0">
                <a:solidFill>
                  <a:schemeClr val="bg1">
                    <a:lumMod val="95000"/>
                  </a:schemeClr>
                </a:solidFill>
              </a:rPr>
              <a:t>Fig.5.2</a:t>
            </a:r>
            <a:endParaRPr lang="en-IN" b="1" dirty="0">
              <a:solidFill>
                <a:schemeClr val="bg1">
                  <a:lumMod val="95000"/>
                </a:schemeClr>
              </a:solidFill>
            </a:endParaRPr>
          </a:p>
        </p:txBody>
      </p:sp>
      <p:sp>
        <p:nvSpPr>
          <p:cNvPr id="15" name="TextBox 14">
            <a:extLst>
              <a:ext uri="{FF2B5EF4-FFF2-40B4-BE49-F238E27FC236}">
                <a16:creationId xmlns:a16="http://schemas.microsoft.com/office/drawing/2014/main" id="{096CB6E3-B4D7-4C57-8332-AD19A60E793E}"/>
              </a:ext>
            </a:extLst>
          </p:cNvPr>
          <p:cNvSpPr txBox="1"/>
          <p:nvPr/>
        </p:nvSpPr>
        <p:spPr>
          <a:xfrm>
            <a:off x="241005" y="4139193"/>
            <a:ext cx="3951768" cy="307777"/>
          </a:xfrm>
          <a:prstGeom prst="rect">
            <a:avLst/>
          </a:prstGeom>
          <a:noFill/>
        </p:spPr>
        <p:txBody>
          <a:bodyPr wrap="square" rtlCol="0">
            <a:spAutoFit/>
          </a:bodyPr>
          <a:lstStyle/>
          <a:p>
            <a:r>
              <a:rPr lang="en-US" b="1" dirty="0">
                <a:solidFill>
                  <a:srgbClr val="FFFF00"/>
                </a:solidFill>
              </a:rPr>
              <a:t>Outlet temperature v/s Ambient temperature </a:t>
            </a:r>
            <a:endParaRPr lang="en-IN" b="1" dirty="0">
              <a:solidFill>
                <a:srgbClr val="FFFF00"/>
              </a:solidFill>
            </a:endParaRPr>
          </a:p>
        </p:txBody>
      </p:sp>
      <p:sp>
        <p:nvSpPr>
          <p:cNvPr id="16" name="TextBox 15">
            <a:extLst>
              <a:ext uri="{FF2B5EF4-FFF2-40B4-BE49-F238E27FC236}">
                <a16:creationId xmlns:a16="http://schemas.microsoft.com/office/drawing/2014/main" id="{A8AA85F2-1D83-4727-A717-FAD1FDDD7DB3}"/>
              </a:ext>
            </a:extLst>
          </p:cNvPr>
          <p:cNvSpPr txBox="1"/>
          <p:nvPr/>
        </p:nvSpPr>
        <p:spPr>
          <a:xfrm>
            <a:off x="4898065" y="3647414"/>
            <a:ext cx="3636335" cy="314287"/>
          </a:xfrm>
          <a:prstGeom prst="rect">
            <a:avLst/>
          </a:prstGeom>
          <a:noFill/>
        </p:spPr>
        <p:txBody>
          <a:bodyPr wrap="square" rtlCol="0" anchor="ctr">
            <a:spAutoFit/>
          </a:bodyPr>
          <a:lstStyle/>
          <a:p>
            <a:pPr algn="just"/>
            <a:r>
              <a:rPr lang="en-US" b="1" dirty="0">
                <a:solidFill>
                  <a:srgbClr val="FFFF00"/>
                </a:solidFill>
              </a:rPr>
              <a:t>            Solar Radiation v/s Month</a:t>
            </a:r>
            <a:endParaRPr lang="en-IN" b="1" dirty="0">
              <a:solidFill>
                <a:srgbClr val="FFFF00"/>
              </a:solidFill>
            </a:endParaRPr>
          </a:p>
        </p:txBody>
      </p:sp>
    </p:spTree>
    <p:extLst>
      <p:ext uri="{BB962C8B-B14F-4D97-AF65-F5344CB8AC3E}">
        <p14:creationId xmlns:p14="http://schemas.microsoft.com/office/powerpoint/2010/main" val="27993355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0"/>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39</a:t>
            </a:fld>
            <a:endParaRPr/>
          </a:p>
        </p:txBody>
      </p:sp>
      <p:sp>
        <p:nvSpPr>
          <p:cNvPr id="428" name="Google Shape;428;p50"/>
          <p:cNvSpPr txBox="1"/>
          <p:nvPr/>
        </p:nvSpPr>
        <p:spPr>
          <a:xfrm>
            <a:off x="304370" y="-803969"/>
            <a:ext cx="4877230" cy="1405658"/>
          </a:xfrm>
          <a:prstGeom prst="rect">
            <a:avLst/>
          </a:prstGeom>
          <a:noFill/>
          <a:ln>
            <a:noFill/>
          </a:ln>
        </p:spPr>
        <p:txBody>
          <a:bodyPr spcFirstLastPara="1" wrap="square" lIns="0" tIns="0" rIns="0" bIns="0" anchor="b" anchorCtr="0">
            <a:noAutofit/>
          </a:bodyPr>
          <a:lstStyle/>
          <a:p>
            <a:pPr marL="0" marR="0" lvl="0" indent="0" algn="l" rtl="0">
              <a:lnSpc>
                <a:spcPct val="80000"/>
              </a:lnSpc>
              <a:spcBef>
                <a:spcPts val="0"/>
              </a:spcBef>
              <a:spcAft>
                <a:spcPts val="0"/>
              </a:spcAft>
              <a:buClr>
                <a:schemeClr val="dk1"/>
              </a:buClr>
              <a:buSzPts val="2600"/>
              <a:buFont typeface="Red Hat Display Black"/>
              <a:buNone/>
            </a:pPr>
            <a:r>
              <a:rPr lang="en-US" sz="3600" dirty="0">
                <a:solidFill>
                  <a:schemeClr val="accent1"/>
                </a:solidFill>
                <a:latin typeface="Red Hat Display Black"/>
                <a:ea typeface="Red Hat Display Black"/>
                <a:cs typeface="Red Hat Display Black"/>
                <a:sym typeface="Red Hat Display Black"/>
              </a:rPr>
              <a:t>The Graph</a:t>
            </a:r>
            <a:endParaRPr sz="3600" b="0" i="0" u="none" strike="noStrike" cap="none" dirty="0">
              <a:solidFill>
                <a:schemeClr val="lt1"/>
              </a:solidFill>
              <a:latin typeface="Red Hat Display Black"/>
              <a:ea typeface="Red Hat Display Black"/>
              <a:cs typeface="Red Hat Display Black"/>
              <a:sym typeface="Red Hat Display Black"/>
            </a:endParaRPr>
          </a:p>
        </p:txBody>
      </p:sp>
      <p:pic>
        <p:nvPicPr>
          <p:cNvPr id="5" name="Picture 4">
            <a:extLst>
              <a:ext uri="{FF2B5EF4-FFF2-40B4-BE49-F238E27FC236}">
                <a16:creationId xmlns:a16="http://schemas.microsoft.com/office/drawing/2014/main" id="{B37D25A6-19E3-4CF7-AC84-90CBA8D23B6B}"/>
              </a:ext>
            </a:extLst>
          </p:cNvPr>
          <p:cNvPicPr>
            <a:picLocks noChangeAspect="1"/>
          </p:cNvPicPr>
          <p:nvPr/>
        </p:nvPicPr>
        <p:blipFill>
          <a:blip r:embed="rId3"/>
          <a:stretch>
            <a:fillRect/>
          </a:stretch>
        </p:blipFill>
        <p:spPr>
          <a:xfrm>
            <a:off x="191825" y="891574"/>
            <a:ext cx="4008120" cy="2590800"/>
          </a:xfrm>
          <a:prstGeom prst="rect">
            <a:avLst/>
          </a:prstGeom>
        </p:spPr>
      </p:pic>
      <p:pic>
        <p:nvPicPr>
          <p:cNvPr id="6" name="Picture 5">
            <a:extLst>
              <a:ext uri="{FF2B5EF4-FFF2-40B4-BE49-F238E27FC236}">
                <a16:creationId xmlns:a16="http://schemas.microsoft.com/office/drawing/2014/main" id="{50FE2992-E239-40C7-8073-1E7BD08577AD}"/>
              </a:ext>
            </a:extLst>
          </p:cNvPr>
          <p:cNvPicPr>
            <a:picLocks noChangeAspect="1"/>
          </p:cNvPicPr>
          <p:nvPr/>
        </p:nvPicPr>
        <p:blipFill>
          <a:blip r:embed="rId4"/>
          <a:stretch>
            <a:fillRect/>
          </a:stretch>
        </p:blipFill>
        <p:spPr>
          <a:xfrm>
            <a:off x="4761175" y="1416113"/>
            <a:ext cx="4191000" cy="2606040"/>
          </a:xfrm>
          <a:prstGeom prst="rect">
            <a:avLst/>
          </a:prstGeom>
        </p:spPr>
      </p:pic>
      <p:sp>
        <p:nvSpPr>
          <p:cNvPr id="7" name="TextBox 6">
            <a:extLst>
              <a:ext uri="{FF2B5EF4-FFF2-40B4-BE49-F238E27FC236}">
                <a16:creationId xmlns:a16="http://schemas.microsoft.com/office/drawing/2014/main" id="{38DF6EB5-2424-4264-9DB4-6FB7A031BB73}"/>
              </a:ext>
            </a:extLst>
          </p:cNvPr>
          <p:cNvSpPr txBox="1"/>
          <p:nvPr/>
        </p:nvSpPr>
        <p:spPr>
          <a:xfrm>
            <a:off x="6570922" y="4367389"/>
            <a:ext cx="877874" cy="314287"/>
          </a:xfrm>
          <a:prstGeom prst="rect">
            <a:avLst/>
          </a:prstGeom>
          <a:noFill/>
        </p:spPr>
        <p:txBody>
          <a:bodyPr wrap="square" rtlCol="0">
            <a:spAutoFit/>
          </a:bodyPr>
          <a:lstStyle/>
          <a:p>
            <a:r>
              <a:rPr lang="en-US" b="1" dirty="0">
                <a:solidFill>
                  <a:schemeClr val="bg1">
                    <a:lumMod val="95000"/>
                  </a:schemeClr>
                </a:solidFill>
              </a:rPr>
              <a:t>Fig.5.5</a:t>
            </a:r>
            <a:endParaRPr lang="en-IN" b="1" dirty="0">
              <a:solidFill>
                <a:schemeClr val="bg1">
                  <a:lumMod val="95000"/>
                </a:schemeClr>
              </a:solidFill>
            </a:endParaRPr>
          </a:p>
        </p:txBody>
      </p:sp>
      <p:sp>
        <p:nvSpPr>
          <p:cNvPr id="8" name="TextBox 7">
            <a:extLst>
              <a:ext uri="{FF2B5EF4-FFF2-40B4-BE49-F238E27FC236}">
                <a16:creationId xmlns:a16="http://schemas.microsoft.com/office/drawing/2014/main" id="{2F8837D5-1C72-49FB-9047-CE94FE4A7F7A}"/>
              </a:ext>
            </a:extLst>
          </p:cNvPr>
          <p:cNvSpPr txBox="1"/>
          <p:nvPr/>
        </p:nvSpPr>
        <p:spPr>
          <a:xfrm>
            <a:off x="1756948" y="3865009"/>
            <a:ext cx="877874" cy="314287"/>
          </a:xfrm>
          <a:prstGeom prst="rect">
            <a:avLst/>
          </a:prstGeom>
          <a:noFill/>
        </p:spPr>
        <p:txBody>
          <a:bodyPr wrap="square" rtlCol="0">
            <a:spAutoFit/>
          </a:bodyPr>
          <a:lstStyle/>
          <a:p>
            <a:r>
              <a:rPr lang="en-US" b="1" dirty="0">
                <a:solidFill>
                  <a:schemeClr val="bg1">
                    <a:lumMod val="95000"/>
                  </a:schemeClr>
                </a:solidFill>
              </a:rPr>
              <a:t>Fig.5.4</a:t>
            </a:r>
            <a:endParaRPr lang="en-IN" b="1" dirty="0">
              <a:solidFill>
                <a:schemeClr val="bg1">
                  <a:lumMod val="95000"/>
                </a:schemeClr>
              </a:solidFill>
            </a:endParaRPr>
          </a:p>
        </p:txBody>
      </p:sp>
      <p:sp>
        <p:nvSpPr>
          <p:cNvPr id="9" name="TextBox 8">
            <a:extLst>
              <a:ext uri="{FF2B5EF4-FFF2-40B4-BE49-F238E27FC236}">
                <a16:creationId xmlns:a16="http://schemas.microsoft.com/office/drawing/2014/main" id="{2D9C7CAF-A720-4F9C-A250-A4603C34F9C0}"/>
              </a:ext>
            </a:extLst>
          </p:cNvPr>
          <p:cNvSpPr txBox="1"/>
          <p:nvPr/>
        </p:nvSpPr>
        <p:spPr>
          <a:xfrm>
            <a:off x="381804" y="3551990"/>
            <a:ext cx="3736540" cy="307777"/>
          </a:xfrm>
          <a:prstGeom prst="rect">
            <a:avLst/>
          </a:prstGeom>
          <a:noFill/>
        </p:spPr>
        <p:txBody>
          <a:bodyPr wrap="square" rtlCol="0">
            <a:spAutoFit/>
          </a:bodyPr>
          <a:lstStyle/>
          <a:p>
            <a:r>
              <a:rPr lang="en-US" b="1" dirty="0">
                <a:solidFill>
                  <a:srgbClr val="FFFF00"/>
                </a:solidFill>
              </a:rPr>
              <a:t>Outlet Temperature v/s Incident Radiation</a:t>
            </a:r>
            <a:endParaRPr lang="en-IN" b="1" dirty="0">
              <a:solidFill>
                <a:srgbClr val="FFFF00"/>
              </a:solidFill>
            </a:endParaRPr>
          </a:p>
        </p:txBody>
      </p:sp>
      <p:sp>
        <p:nvSpPr>
          <p:cNvPr id="10" name="TextBox 9">
            <a:extLst>
              <a:ext uri="{FF2B5EF4-FFF2-40B4-BE49-F238E27FC236}">
                <a16:creationId xmlns:a16="http://schemas.microsoft.com/office/drawing/2014/main" id="{AF02146E-1B4B-4EB6-8908-1AD87735C632}"/>
              </a:ext>
            </a:extLst>
          </p:cNvPr>
          <p:cNvSpPr txBox="1"/>
          <p:nvPr/>
        </p:nvSpPr>
        <p:spPr>
          <a:xfrm>
            <a:off x="5075273" y="4039458"/>
            <a:ext cx="3685201" cy="314287"/>
          </a:xfrm>
          <a:prstGeom prst="rect">
            <a:avLst/>
          </a:prstGeom>
          <a:noFill/>
        </p:spPr>
        <p:txBody>
          <a:bodyPr wrap="square" rtlCol="0">
            <a:spAutoFit/>
          </a:bodyPr>
          <a:lstStyle/>
          <a:p>
            <a:r>
              <a:rPr lang="en-US" b="1" dirty="0">
                <a:solidFill>
                  <a:srgbClr val="FFFF00"/>
                </a:solidFill>
              </a:rPr>
              <a:t>Outlet Temperature v/s LCZ</a:t>
            </a:r>
            <a:endParaRPr lang="en-IN" b="1" dirty="0">
              <a:solidFill>
                <a:srgbClr val="FFFF00"/>
              </a:solidFill>
            </a:endParaRPr>
          </a:p>
        </p:txBody>
      </p:sp>
    </p:spTree>
    <p:extLst>
      <p:ext uri="{BB962C8B-B14F-4D97-AF65-F5344CB8AC3E}">
        <p14:creationId xmlns:p14="http://schemas.microsoft.com/office/powerpoint/2010/main" val="3477233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3"/>
          <p:cNvSpPr txBox="1">
            <a:spLocks noGrp="1"/>
          </p:cNvSpPr>
          <p:nvPr>
            <p:ph type="ctrTitle"/>
          </p:nvPr>
        </p:nvSpPr>
        <p:spPr>
          <a:xfrm>
            <a:off x="1561925" y="3020412"/>
            <a:ext cx="7003800" cy="5469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4400"/>
              <a:buNone/>
            </a:pPr>
            <a:r>
              <a:rPr lang="en-US"/>
              <a:t>Introduction</a:t>
            </a:r>
            <a:endParaRPr/>
          </a:p>
        </p:txBody>
      </p:sp>
      <p:sp>
        <p:nvSpPr>
          <p:cNvPr id="95" name="Google Shape;95;p13"/>
          <p:cNvSpPr txBox="1">
            <a:spLocks noGrp="1"/>
          </p:cNvSpPr>
          <p:nvPr>
            <p:ph type="subTitle" idx="1"/>
          </p:nvPr>
        </p:nvSpPr>
        <p:spPr>
          <a:xfrm>
            <a:off x="1561925" y="3533375"/>
            <a:ext cx="7003800" cy="279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sz="2000" b="1"/>
              <a:t>Let’s start</a:t>
            </a:r>
            <a:endParaRPr sz="2000" b="1"/>
          </a:p>
        </p:txBody>
      </p:sp>
      <p:sp>
        <p:nvSpPr>
          <p:cNvPr id="96" name="Google Shape;96;p13"/>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7200"/>
              <a:buFont typeface="Arial"/>
              <a:buNone/>
            </a:pPr>
            <a:r>
              <a:rPr lang="en-US" sz="7200" b="0" i="0" u="none" strike="noStrike" cap="none">
                <a:solidFill>
                  <a:schemeClr val="lt1"/>
                </a:solidFill>
                <a:latin typeface="Red Hat Display Black"/>
                <a:ea typeface="Red Hat Display Black"/>
                <a:cs typeface="Red Hat Display Black"/>
                <a:sym typeface="Red Hat Display Black"/>
              </a:rPr>
              <a:t>1</a:t>
            </a:r>
            <a:endParaRPr sz="7200" b="0" i="0" u="none" strike="noStrike" cap="none">
              <a:solidFill>
                <a:schemeClr val="lt1"/>
              </a:solidFill>
              <a:latin typeface="Raleway"/>
              <a:ea typeface="Raleway"/>
              <a:cs typeface="Raleway"/>
              <a:sym typeface="Raleway"/>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0"/>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40</a:t>
            </a:fld>
            <a:endParaRPr/>
          </a:p>
        </p:txBody>
      </p:sp>
      <p:sp>
        <p:nvSpPr>
          <p:cNvPr id="428" name="Google Shape;428;p50"/>
          <p:cNvSpPr txBox="1"/>
          <p:nvPr/>
        </p:nvSpPr>
        <p:spPr>
          <a:xfrm>
            <a:off x="304370" y="-803969"/>
            <a:ext cx="4877230" cy="1405658"/>
          </a:xfrm>
          <a:prstGeom prst="rect">
            <a:avLst/>
          </a:prstGeom>
          <a:noFill/>
          <a:ln>
            <a:noFill/>
          </a:ln>
        </p:spPr>
        <p:txBody>
          <a:bodyPr spcFirstLastPara="1" wrap="square" lIns="0" tIns="0" rIns="0" bIns="0" anchor="b" anchorCtr="0">
            <a:noAutofit/>
          </a:bodyPr>
          <a:lstStyle/>
          <a:p>
            <a:pPr marL="0" marR="0" lvl="0" indent="0" algn="l" rtl="0">
              <a:lnSpc>
                <a:spcPct val="80000"/>
              </a:lnSpc>
              <a:spcBef>
                <a:spcPts val="0"/>
              </a:spcBef>
              <a:spcAft>
                <a:spcPts val="0"/>
              </a:spcAft>
              <a:buClr>
                <a:schemeClr val="dk1"/>
              </a:buClr>
              <a:buSzPts val="2600"/>
              <a:buFont typeface="Red Hat Display Black"/>
              <a:buNone/>
            </a:pPr>
            <a:r>
              <a:rPr lang="en-US" sz="3600" dirty="0">
                <a:solidFill>
                  <a:schemeClr val="accent1"/>
                </a:solidFill>
                <a:latin typeface="Red Hat Display Black"/>
                <a:ea typeface="Red Hat Display Black"/>
                <a:cs typeface="Red Hat Display Black"/>
                <a:sym typeface="Red Hat Display Black"/>
              </a:rPr>
              <a:t>The Graph</a:t>
            </a:r>
            <a:endParaRPr sz="3600" b="0" i="0" u="none" strike="noStrike" cap="none" dirty="0">
              <a:solidFill>
                <a:schemeClr val="lt1"/>
              </a:solidFill>
              <a:latin typeface="Red Hat Display Black"/>
              <a:ea typeface="Red Hat Display Black"/>
              <a:cs typeface="Red Hat Display Black"/>
              <a:sym typeface="Red Hat Display Black"/>
            </a:endParaRPr>
          </a:p>
        </p:txBody>
      </p:sp>
      <p:pic>
        <p:nvPicPr>
          <p:cNvPr id="11" name="Google Shape;352;p40">
            <a:extLst>
              <a:ext uri="{FF2B5EF4-FFF2-40B4-BE49-F238E27FC236}">
                <a16:creationId xmlns:a16="http://schemas.microsoft.com/office/drawing/2014/main" id="{E4245B47-4DB9-4ED3-9EB9-C12762F19555}"/>
              </a:ext>
            </a:extLst>
          </p:cNvPr>
          <p:cNvPicPr preferRelativeResize="0"/>
          <p:nvPr/>
        </p:nvPicPr>
        <p:blipFill rotWithShape="1">
          <a:blip r:embed="rId3">
            <a:alphaModFix/>
          </a:blip>
          <a:srcRect/>
          <a:stretch/>
        </p:blipFill>
        <p:spPr>
          <a:xfrm>
            <a:off x="673576" y="709200"/>
            <a:ext cx="7796847" cy="4132157"/>
          </a:xfrm>
          <a:prstGeom prst="rect">
            <a:avLst/>
          </a:prstGeom>
          <a:noFill/>
          <a:ln>
            <a:noFill/>
          </a:ln>
        </p:spPr>
      </p:pic>
      <p:sp>
        <p:nvSpPr>
          <p:cNvPr id="12" name="TextBox 11">
            <a:extLst>
              <a:ext uri="{FF2B5EF4-FFF2-40B4-BE49-F238E27FC236}">
                <a16:creationId xmlns:a16="http://schemas.microsoft.com/office/drawing/2014/main" id="{B0B8B103-552F-4C32-A697-FA134F5CD83C}"/>
              </a:ext>
            </a:extLst>
          </p:cNvPr>
          <p:cNvSpPr txBox="1"/>
          <p:nvPr/>
        </p:nvSpPr>
        <p:spPr>
          <a:xfrm>
            <a:off x="4224671" y="4846898"/>
            <a:ext cx="877874" cy="314287"/>
          </a:xfrm>
          <a:prstGeom prst="rect">
            <a:avLst/>
          </a:prstGeom>
          <a:noFill/>
        </p:spPr>
        <p:txBody>
          <a:bodyPr wrap="square" rtlCol="0">
            <a:spAutoFit/>
          </a:bodyPr>
          <a:lstStyle/>
          <a:p>
            <a:r>
              <a:rPr lang="en-US" b="1" dirty="0">
                <a:solidFill>
                  <a:schemeClr val="bg1">
                    <a:lumMod val="95000"/>
                  </a:schemeClr>
                </a:solidFill>
              </a:rPr>
              <a:t>Fig.5.6</a:t>
            </a:r>
            <a:endParaRPr lang="en-IN" b="1" dirty="0">
              <a:solidFill>
                <a:schemeClr val="bg1">
                  <a:lumMod val="95000"/>
                </a:schemeClr>
              </a:solidFill>
            </a:endParaRPr>
          </a:p>
        </p:txBody>
      </p:sp>
    </p:spTree>
    <p:extLst>
      <p:ext uri="{BB962C8B-B14F-4D97-AF65-F5344CB8AC3E}">
        <p14:creationId xmlns:p14="http://schemas.microsoft.com/office/powerpoint/2010/main" val="1100038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09"/>
        <p:cNvGrpSpPr/>
        <p:nvPr/>
      </p:nvGrpSpPr>
      <p:grpSpPr>
        <a:xfrm>
          <a:off x="0" y="0"/>
          <a:ext cx="0" cy="0"/>
          <a:chOff x="0" y="0"/>
          <a:chExt cx="0" cy="0"/>
        </a:xfrm>
      </p:grpSpPr>
      <p:sp>
        <p:nvSpPr>
          <p:cNvPr id="410" name="Google Shape;410;p48"/>
          <p:cNvSpPr txBox="1">
            <a:spLocks noGrp="1"/>
          </p:cNvSpPr>
          <p:nvPr>
            <p:ph type="title" idx="4294967295"/>
          </p:nvPr>
        </p:nvSpPr>
        <p:spPr>
          <a:xfrm>
            <a:off x="457200" y="-1314"/>
            <a:ext cx="3171300" cy="14184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600"/>
              <a:buNone/>
            </a:pPr>
            <a:r>
              <a:rPr lang="en-US" sz="4000"/>
              <a:t> </a:t>
            </a:r>
            <a:r>
              <a:rPr lang="en-US" sz="4000">
                <a:solidFill>
                  <a:schemeClr val="accent1"/>
                </a:solidFill>
              </a:rPr>
              <a:t>Accuracy</a:t>
            </a:r>
            <a:endParaRPr sz="4000"/>
          </a:p>
        </p:txBody>
      </p:sp>
      <p:sp>
        <p:nvSpPr>
          <p:cNvPr id="411" name="Google Shape;411;p48"/>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chemeClr val="dk2"/>
                </a:solidFill>
              </a:rPr>
              <a:t>41</a:t>
            </a:fld>
            <a:endParaRPr>
              <a:solidFill>
                <a:schemeClr val="dk2"/>
              </a:solidFill>
            </a:endParaRPr>
          </a:p>
        </p:txBody>
      </p:sp>
      <p:sp>
        <p:nvSpPr>
          <p:cNvPr id="412" name="Google Shape;412;p48"/>
          <p:cNvSpPr txBox="1"/>
          <p:nvPr/>
        </p:nvSpPr>
        <p:spPr>
          <a:xfrm>
            <a:off x="943502" y="1137345"/>
            <a:ext cx="4572000"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The accuracy of this application depends on the quality of data analysis that we performed at the initial stage of the project. In our condition, we made this model or application with an accuracy of 97% (Because of less data).</a:t>
            </a:r>
            <a:endParaRPr sz="1400" b="1" i="0" u="none" strike="noStrike" cap="none">
              <a:solidFill>
                <a:srgbClr val="0070C0"/>
              </a:solidFill>
              <a:latin typeface="Arial"/>
              <a:ea typeface="Arial"/>
              <a:cs typeface="Arial"/>
              <a:sym typeface="Arial"/>
            </a:endParaRPr>
          </a:p>
        </p:txBody>
      </p:sp>
      <p:pic>
        <p:nvPicPr>
          <p:cNvPr id="413" name="Google Shape;413;p48"/>
          <p:cNvPicPr preferRelativeResize="0"/>
          <p:nvPr/>
        </p:nvPicPr>
        <p:blipFill rotWithShape="1">
          <a:blip r:embed="rId3">
            <a:alphaModFix/>
          </a:blip>
          <a:srcRect/>
          <a:stretch/>
        </p:blipFill>
        <p:spPr>
          <a:xfrm>
            <a:off x="1664017" y="2647950"/>
            <a:ext cx="3209925" cy="701040"/>
          </a:xfrm>
          <a:prstGeom prst="rect">
            <a:avLst/>
          </a:prstGeom>
          <a:noFill/>
          <a:ln>
            <a:noFill/>
          </a:ln>
        </p:spPr>
      </p:pic>
      <p:sp>
        <p:nvSpPr>
          <p:cNvPr id="414" name="Google Shape;414;p48"/>
          <p:cNvSpPr txBox="1"/>
          <p:nvPr/>
        </p:nvSpPr>
        <p:spPr>
          <a:xfrm>
            <a:off x="838200" y="3744545"/>
            <a:ext cx="45720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FFFF00"/>
                </a:solidFill>
                <a:latin typeface="Arial"/>
                <a:ea typeface="Arial"/>
                <a:cs typeface="Arial"/>
                <a:sym typeface="Arial"/>
              </a:rPr>
              <a:t>This is how applications predict the output for given input parameters.</a:t>
            </a:r>
            <a:endParaRPr sz="1600" b="0" i="0" u="none" strike="noStrike" cap="none">
              <a:solidFill>
                <a:srgbClr val="FFFF00"/>
              </a:solidFill>
              <a:latin typeface="Arial"/>
              <a:ea typeface="Arial"/>
              <a:cs typeface="Arial"/>
              <a:sym typeface="Arial"/>
            </a:endParaRPr>
          </a:p>
        </p:txBody>
      </p:sp>
      <p:pic>
        <p:nvPicPr>
          <p:cNvPr id="415" name="Google Shape;415;p48"/>
          <p:cNvPicPr preferRelativeResize="0"/>
          <p:nvPr/>
        </p:nvPicPr>
        <p:blipFill rotWithShape="1">
          <a:blip r:embed="rId4">
            <a:alphaModFix/>
          </a:blip>
          <a:srcRect/>
          <a:stretch/>
        </p:blipFill>
        <p:spPr>
          <a:xfrm>
            <a:off x="3663315" y="4162418"/>
            <a:ext cx="3493770" cy="597535"/>
          </a:xfrm>
          <a:prstGeom prst="rect">
            <a:avLst/>
          </a:prstGeom>
          <a:noFill/>
          <a:ln>
            <a:noFill/>
          </a:ln>
        </p:spPr>
      </p:pic>
      <p:sp>
        <p:nvSpPr>
          <p:cNvPr id="8" name="TextBox 7">
            <a:extLst>
              <a:ext uri="{FF2B5EF4-FFF2-40B4-BE49-F238E27FC236}">
                <a16:creationId xmlns:a16="http://schemas.microsoft.com/office/drawing/2014/main" id="{D215AB54-CADE-4270-B7AE-D64E76724985}"/>
              </a:ext>
            </a:extLst>
          </p:cNvPr>
          <p:cNvSpPr txBox="1"/>
          <p:nvPr/>
        </p:nvSpPr>
        <p:spPr>
          <a:xfrm>
            <a:off x="2899145" y="3375757"/>
            <a:ext cx="877874" cy="314287"/>
          </a:xfrm>
          <a:prstGeom prst="rect">
            <a:avLst/>
          </a:prstGeom>
          <a:noFill/>
        </p:spPr>
        <p:txBody>
          <a:bodyPr wrap="square" rtlCol="0">
            <a:spAutoFit/>
          </a:bodyPr>
          <a:lstStyle/>
          <a:p>
            <a:r>
              <a:rPr lang="en-US" b="1" dirty="0">
                <a:solidFill>
                  <a:schemeClr val="bg1">
                    <a:lumMod val="95000"/>
                  </a:schemeClr>
                </a:solidFill>
              </a:rPr>
              <a:t>Fig.5.7</a:t>
            </a:r>
            <a:endParaRPr lang="en-IN" b="1" dirty="0">
              <a:solidFill>
                <a:schemeClr val="bg1">
                  <a:lumMod val="95000"/>
                </a:schemeClr>
              </a:solidFill>
            </a:endParaRPr>
          </a:p>
        </p:txBody>
      </p:sp>
      <p:sp>
        <p:nvSpPr>
          <p:cNvPr id="9" name="TextBox 8">
            <a:extLst>
              <a:ext uri="{FF2B5EF4-FFF2-40B4-BE49-F238E27FC236}">
                <a16:creationId xmlns:a16="http://schemas.microsoft.com/office/drawing/2014/main" id="{856CB239-E30C-4FDB-B905-949CBC4A1088}"/>
              </a:ext>
            </a:extLst>
          </p:cNvPr>
          <p:cNvSpPr txBox="1"/>
          <p:nvPr/>
        </p:nvSpPr>
        <p:spPr>
          <a:xfrm>
            <a:off x="5139071" y="4747193"/>
            <a:ext cx="877874" cy="314287"/>
          </a:xfrm>
          <a:prstGeom prst="rect">
            <a:avLst/>
          </a:prstGeom>
          <a:noFill/>
        </p:spPr>
        <p:txBody>
          <a:bodyPr wrap="square" rtlCol="0">
            <a:spAutoFit/>
          </a:bodyPr>
          <a:lstStyle/>
          <a:p>
            <a:r>
              <a:rPr lang="en-US" b="1" dirty="0">
                <a:solidFill>
                  <a:schemeClr val="bg1">
                    <a:lumMod val="95000"/>
                  </a:schemeClr>
                </a:solidFill>
              </a:rPr>
              <a:t>Fig.5.8</a:t>
            </a:r>
            <a:endParaRPr lang="en-IN" b="1" dirty="0">
              <a:solidFill>
                <a:schemeClr val="bg1">
                  <a:lumMod val="95000"/>
                </a:schemeClr>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9"/>
          <p:cNvSpPr txBox="1">
            <a:spLocks noGrp="1"/>
          </p:cNvSpPr>
          <p:nvPr>
            <p:ph type="ctrTitle"/>
          </p:nvPr>
        </p:nvSpPr>
        <p:spPr>
          <a:xfrm>
            <a:off x="1561925" y="3020412"/>
            <a:ext cx="7003800" cy="5469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4400"/>
              <a:buNone/>
            </a:pPr>
            <a:r>
              <a:rPr lang="en-US"/>
              <a:t>Conclusion :</a:t>
            </a:r>
            <a:endParaRPr/>
          </a:p>
        </p:txBody>
      </p:sp>
      <p:sp>
        <p:nvSpPr>
          <p:cNvPr id="421" name="Google Shape;421;p49"/>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7200"/>
              <a:buFont typeface="Arial"/>
              <a:buNone/>
            </a:pPr>
            <a:r>
              <a:rPr lang="en-US" sz="7200" b="0" i="0" u="none" strike="noStrike" cap="none">
                <a:solidFill>
                  <a:schemeClr val="lt1"/>
                </a:solidFill>
                <a:latin typeface="Red Hat Display Black"/>
                <a:ea typeface="Red Hat Display Black"/>
                <a:cs typeface="Red Hat Display Black"/>
                <a:sym typeface="Red Hat Display Black"/>
              </a:rPr>
              <a:t>7</a:t>
            </a:r>
            <a:endParaRPr sz="7200" b="0" i="0" u="none" strike="noStrike" cap="none">
              <a:solidFill>
                <a:schemeClr val="lt1"/>
              </a:solidFill>
              <a:latin typeface="Raleway"/>
              <a:ea typeface="Raleway"/>
              <a:cs typeface="Raleway"/>
              <a:sym typeface="Raleway"/>
            </a:endParaRPr>
          </a:p>
        </p:txBody>
      </p:sp>
      <p:sp>
        <p:nvSpPr>
          <p:cNvPr id="422" name="Google Shape;422;p49"/>
          <p:cNvSpPr txBox="1">
            <a:spLocks noGrp="1"/>
          </p:cNvSpPr>
          <p:nvPr>
            <p:ph type="subTitle" idx="1"/>
          </p:nvPr>
        </p:nvSpPr>
        <p:spPr>
          <a:xfrm>
            <a:off x="1561925" y="3533375"/>
            <a:ext cx="7003800" cy="279600"/>
          </a:xfrm>
          <a:prstGeom prst="rect">
            <a:avLst/>
          </a:prstGeom>
          <a:noFill/>
          <a:ln>
            <a:noFill/>
          </a:ln>
        </p:spPr>
        <p:txBody>
          <a:bodyPr spcFirstLastPara="1" wrap="square" lIns="0" tIns="0" rIns="0" bIns="0" anchor="t" anchorCtr="0">
            <a:noAutofit/>
          </a:bodyPr>
          <a:lstStyle/>
          <a:p>
            <a:pPr marL="457200" lvl="0" indent="-381000" algn="l" rtl="0">
              <a:lnSpc>
                <a:spcPct val="100000"/>
              </a:lnSpc>
              <a:spcBef>
                <a:spcPts val="0"/>
              </a:spcBef>
              <a:spcAft>
                <a:spcPts val="0"/>
              </a:spcAft>
              <a:buClr>
                <a:schemeClr val="dk2"/>
              </a:buClr>
              <a:buSzPts val="1800"/>
              <a:buNone/>
            </a:pPr>
            <a:r>
              <a:rPr lang="en-US"/>
              <a:t>The Future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7" name="Google Shape;427;p50"/>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43</a:t>
            </a:fld>
            <a:endParaRPr/>
          </a:p>
        </p:txBody>
      </p:sp>
      <p:sp>
        <p:nvSpPr>
          <p:cNvPr id="428" name="Google Shape;428;p50"/>
          <p:cNvSpPr txBox="1"/>
          <p:nvPr/>
        </p:nvSpPr>
        <p:spPr>
          <a:xfrm>
            <a:off x="304370" y="-803969"/>
            <a:ext cx="4877230" cy="1405658"/>
          </a:xfrm>
          <a:prstGeom prst="rect">
            <a:avLst/>
          </a:prstGeom>
          <a:noFill/>
          <a:ln>
            <a:noFill/>
          </a:ln>
        </p:spPr>
        <p:txBody>
          <a:bodyPr spcFirstLastPara="1" wrap="square" lIns="0" tIns="0" rIns="0" bIns="0" anchor="b" anchorCtr="0">
            <a:noAutofit/>
          </a:bodyPr>
          <a:lstStyle/>
          <a:p>
            <a:pPr marL="0" marR="0" lvl="0" indent="0" algn="l" rtl="0">
              <a:lnSpc>
                <a:spcPct val="80000"/>
              </a:lnSpc>
              <a:spcBef>
                <a:spcPts val="0"/>
              </a:spcBef>
              <a:spcAft>
                <a:spcPts val="0"/>
              </a:spcAft>
              <a:buClr>
                <a:schemeClr val="dk1"/>
              </a:buClr>
              <a:buSzPts val="2600"/>
              <a:buFont typeface="Red Hat Display Black"/>
              <a:buNone/>
            </a:pPr>
            <a:r>
              <a:rPr lang="en-US" sz="3600" b="0" i="0" u="none" strike="noStrike" cap="none">
                <a:solidFill>
                  <a:schemeClr val="accent1"/>
                </a:solidFill>
                <a:latin typeface="Red Hat Display Black"/>
                <a:ea typeface="Red Hat Display Black"/>
                <a:cs typeface="Red Hat Display Black"/>
                <a:sym typeface="Red Hat Display Black"/>
              </a:rPr>
              <a:t>Conclusion:</a:t>
            </a:r>
            <a:endParaRPr sz="3600" b="0" i="0" u="none" strike="noStrike" cap="none">
              <a:solidFill>
                <a:schemeClr val="lt1"/>
              </a:solidFill>
              <a:latin typeface="Red Hat Display Black"/>
              <a:ea typeface="Red Hat Display Black"/>
              <a:cs typeface="Red Hat Display Black"/>
              <a:sym typeface="Red Hat Display Black"/>
            </a:endParaRPr>
          </a:p>
        </p:txBody>
      </p:sp>
      <p:sp>
        <p:nvSpPr>
          <p:cNvPr id="429" name="Google Shape;429;p50"/>
          <p:cNvSpPr txBox="1"/>
          <p:nvPr/>
        </p:nvSpPr>
        <p:spPr>
          <a:xfrm>
            <a:off x="704850" y="829062"/>
            <a:ext cx="7734300" cy="424731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FFFF00"/>
                </a:solidFill>
                <a:latin typeface="Arial"/>
                <a:ea typeface="Arial"/>
                <a:cs typeface="Arial"/>
                <a:sym typeface="Arial"/>
              </a:rPr>
              <a:t>➢ Performance: This application will help to increase the rate of power generation in thermal power plants because of less processing time and high response time.</a:t>
            </a:r>
            <a:endParaRPr/>
          </a:p>
          <a:p>
            <a:pPr marL="0" marR="0" lvl="0" indent="0" algn="l" rtl="0">
              <a:lnSpc>
                <a:spcPct val="100000"/>
              </a:lnSpc>
              <a:spcBef>
                <a:spcPts val="0"/>
              </a:spcBef>
              <a:spcAft>
                <a:spcPts val="0"/>
              </a:spcAft>
              <a:buNone/>
            </a:pPr>
            <a:endParaRPr sz="1800" b="1" i="0" u="none" strike="noStrike" cap="none">
              <a:solidFill>
                <a:srgbClr val="FFFF00"/>
              </a:solidFill>
              <a:latin typeface="Arial"/>
              <a:ea typeface="Arial"/>
              <a:cs typeface="Arial"/>
              <a:sym typeface="Arial"/>
            </a:endParaRPr>
          </a:p>
          <a:p>
            <a:pPr marL="0" marR="0" lvl="0" indent="0" algn="l" rtl="0">
              <a:lnSpc>
                <a:spcPct val="100000"/>
              </a:lnSpc>
              <a:spcBef>
                <a:spcPts val="0"/>
              </a:spcBef>
              <a:spcAft>
                <a:spcPts val="0"/>
              </a:spcAft>
              <a:buNone/>
            </a:pPr>
            <a:r>
              <a:rPr lang="en-US" sz="1800" b="1" i="0" u="none" strike="noStrike" cap="none">
                <a:solidFill>
                  <a:srgbClr val="FFFF00"/>
                </a:solidFill>
                <a:latin typeface="Arial"/>
                <a:ea typeface="Arial"/>
                <a:cs typeface="Arial"/>
                <a:sym typeface="Arial"/>
              </a:rPr>
              <a:t> ➢ Usability and ease of use: The user will be provided a complete user manual as a pdf. The interface is designed to make it easy for any potential user to get familiar with the system within one hour only. No additional training is required.</a:t>
            </a:r>
            <a:endParaRPr/>
          </a:p>
          <a:p>
            <a:pPr marL="0" marR="0" lvl="0" indent="0" algn="l" rtl="0">
              <a:lnSpc>
                <a:spcPct val="100000"/>
              </a:lnSpc>
              <a:spcBef>
                <a:spcPts val="0"/>
              </a:spcBef>
              <a:spcAft>
                <a:spcPts val="0"/>
              </a:spcAft>
              <a:buNone/>
            </a:pPr>
            <a:endParaRPr sz="1800" b="1" i="0" u="none" strike="noStrike" cap="none">
              <a:solidFill>
                <a:srgbClr val="FFFF00"/>
              </a:solidFill>
              <a:latin typeface="Arial"/>
              <a:ea typeface="Arial"/>
              <a:cs typeface="Arial"/>
              <a:sym typeface="Arial"/>
            </a:endParaRPr>
          </a:p>
          <a:p>
            <a:pPr marL="0" marR="0" lvl="0" indent="0" algn="l" rtl="0">
              <a:lnSpc>
                <a:spcPct val="100000"/>
              </a:lnSpc>
              <a:spcBef>
                <a:spcPts val="0"/>
              </a:spcBef>
              <a:spcAft>
                <a:spcPts val="0"/>
              </a:spcAft>
              <a:buNone/>
            </a:pPr>
            <a:r>
              <a:rPr lang="en-US" sz="1800" b="1" i="0" u="none" strike="noStrike" cap="none">
                <a:solidFill>
                  <a:srgbClr val="FFFF00"/>
                </a:solidFill>
                <a:latin typeface="Arial"/>
                <a:ea typeface="Arial"/>
                <a:cs typeface="Arial"/>
                <a:sym typeface="Arial"/>
              </a:rPr>
              <a:t> ➢ Capacity: This application can accommodate many users at a time.</a:t>
            </a:r>
            <a:endParaRPr/>
          </a:p>
          <a:p>
            <a:pPr marL="0" marR="0" lvl="0" indent="0" algn="l" rtl="0">
              <a:lnSpc>
                <a:spcPct val="100000"/>
              </a:lnSpc>
              <a:spcBef>
                <a:spcPts val="0"/>
              </a:spcBef>
              <a:spcAft>
                <a:spcPts val="0"/>
              </a:spcAft>
              <a:buNone/>
            </a:pPr>
            <a:endParaRPr sz="1800" b="1" i="0" u="none" strike="noStrike" cap="none">
              <a:solidFill>
                <a:srgbClr val="FFFF00"/>
              </a:solidFill>
              <a:latin typeface="Arial"/>
              <a:ea typeface="Arial"/>
              <a:cs typeface="Arial"/>
              <a:sym typeface="Arial"/>
            </a:endParaRPr>
          </a:p>
          <a:p>
            <a:pPr marL="0" marR="0" lvl="0" indent="0" algn="l" rtl="0">
              <a:lnSpc>
                <a:spcPct val="100000"/>
              </a:lnSpc>
              <a:spcBef>
                <a:spcPts val="0"/>
              </a:spcBef>
              <a:spcAft>
                <a:spcPts val="0"/>
              </a:spcAft>
              <a:buNone/>
            </a:pPr>
            <a:r>
              <a:rPr lang="en-US" sz="1800" b="1" i="0" u="none" strike="noStrike" cap="none">
                <a:solidFill>
                  <a:srgbClr val="FFFF00"/>
                </a:solidFill>
                <a:latin typeface="Arial"/>
                <a:ea typeface="Arial"/>
                <a:cs typeface="Arial"/>
                <a:sym typeface="Arial"/>
              </a:rPr>
              <a:t> ➢ Availability: The application will available for 24 hours. Meantime to failure and mean time to repair will be decided to increase the availability.</a:t>
            </a:r>
            <a:endParaRPr sz="1800" b="1" i="0" u="none" strike="noStrike" cap="none">
              <a:solidFill>
                <a:srgbClr val="FFFF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1"/>
          <p:cNvSpPr txBox="1">
            <a:spLocks noGrp="1"/>
          </p:cNvSpPr>
          <p:nvPr>
            <p:ph type="ctrTitle"/>
          </p:nvPr>
        </p:nvSpPr>
        <p:spPr>
          <a:xfrm>
            <a:off x="1561925" y="3020412"/>
            <a:ext cx="7003800" cy="5469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4400"/>
              <a:buNone/>
            </a:pPr>
            <a:r>
              <a:rPr lang="en-US"/>
              <a:t>References :</a:t>
            </a:r>
            <a:endParaRPr/>
          </a:p>
        </p:txBody>
      </p:sp>
      <p:sp>
        <p:nvSpPr>
          <p:cNvPr id="435" name="Google Shape;435;p51"/>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7200"/>
              <a:buFont typeface="Arial"/>
              <a:buNone/>
            </a:pPr>
            <a:r>
              <a:rPr lang="en-US" sz="7200" b="0" i="0" u="none" strike="noStrike" cap="none">
                <a:solidFill>
                  <a:schemeClr val="lt1"/>
                </a:solidFill>
                <a:latin typeface="Red Hat Display Black"/>
                <a:ea typeface="Red Hat Display Black"/>
                <a:cs typeface="Red Hat Display Black"/>
                <a:sym typeface="Red Hat Display Black"/>
              </a:rPr>
              <a:t>8</a:t>
            </a:r>
            <a:endParaRPr sz="7200" b="0" i="0" u="none" strike="noStrike" cap="none">
              <a:solidFill>
                <a:schemeClr val="lt1"/>
              </a:solidFill>
              <a:latin typeface="Raleway"/>
              <a:ea typeface="Raleway"/>
              <a:cs typeface="Raleway"/>
              <a:sym typeface="Raleway"/>
            </a:endParaRPr>
          </a:p>
        </p:txBody>
      </p:sp>
      <p:sp>
        <p:nvSpPr>
          <p:cNvPr id="436" name="Google Shape;436;p51"/>
          <p:cNvSpPr txBox="1">
            <a:spLocks noGrp="1"/>
          </p:cNvSpPr>
          <p:nvPr>
            <p:ph type="subTitle" idx="1"/>
          </p:nvPr>
        </p:nvSpPr>
        <p:spPr>
          <a:xfrm>
            <a:off x="1561925" y="3533375"/>
            <a:ext cx="7003800" cy="279600"/>
          </a:xfrm>
          <a:prstGeom prst="rect">
            <a:avLst/>
          </a:prstGeom>
          <a:noFill/>
          <a:ln>
            <a:noFill/>
          </a:ln>
        </p:spPr>
        <p:txBody>
          <a:bodyPr spcFirstLastPara="1" wrap="square" lIns="0" tIns="0" rIns="0" bIns="0" anchor="t" anchorCtr="0">
            <a:noAutofit/>
          </a:bodyPr>
          <a:lstStyle/>
          <a:p>
            <a:pPr marL="457200" lvl="0" indent="-381000" algn="l" rtl="0">
              <a:lnSpc>
                <a:spcPct val="100000"/>
              </a:lnSpc>
              <a:spcBef>
                <a:spcPts val="0"/>
              </a:spcBef>
              <a:spcAft>
                <a:spcPts val="0"/>
              </a:spcAft>
              <a:buClr>
                <a:schemeClr val="dk2"/>
              </a:buClr>
              <a:buSzPts val="1800"/>
              <a:buNone/>
            </a:pPr>
            <a:r>
              <a:rPr lang="en-US" b="1">
                <a:solidFill>
                  <a:srgbClr val="00B050"/>
                </a:solidFill>
              </a:rPr>
              <a:t>Books and papers</a:t>
            </a:r>
            <a:endParaRPr b="1">
              <a:solidFill>
                <a:srgbClr val="00B05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2"/>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chemeClr val="dk2"/>
                </a:solidFill>
              </a:rPr>
              <a:t>45</a:t>
            </a:fld>
            <a:endParaRPr>
              <a:solidFill>
                <a:schemeClr val="dk2"/>
              </a:solidFill>
            </a:endParaRPr>
          </a:p>
        </p:txBody>
      </p:sp>
      <p:sp>
        <p:nvSpPr>
          <p:cNvPr id="5" name="TextBox 4">
            <a:extLst>
              <a:ext uri="{FF2B5EF4-FFF2-40B4-BE49-F238E27FC236}">
                <a16:creationId xmlns:a16="http://schemas.microsoft.com/office/drawing/2014/main" id="{5C492D3F-FABD-426C-B2F1-3496259AEE25}"/>
              </a:ext>
            </a:extLst>
          </p:cNvPr>
          <p:cNvSpPr txBox="1"/>
          <p:nvPr/>
        </p:nvSpPr>
        <p:spPr>
          <a:xfrm>
            <a:off x="354419" y="928577"/>
            <a:ext cx="8480860" cy="2605842"/>
          </a:xfrm>
          <a:prstGeom prst="rect">
            <a:avLst/>
          </a:prstGeom>
          <a:noFill/>
        </p:spPr>
        <p:txBody>
          <a:bodyPr wrap="square">
            <a:spAutoFit/>
          </a:bodyPr>
          <a:lstStyle/>
          <a:p>
            <a:pPr marR="64770" lvl="0">
              <a:lnSpc>
                <a:spcPct val="112000"/>
              </a:lnSpc>
              <a:buSzPts val="1000"/>
              <a:tabLst>
                <a:tab pos="147320" algn="l"/>
              </a:tabLst>
            </a:pPr>
            <a:r>
              <a:rPr lang="en-US" sz="1400" spc="-5" dirty="0">
                <a:effectLst/>
                <a:latin typeface="Arial" panose="020B0604020202020204" pitchFamily="34" charset="0"/>
                <a:ea typeface="Arial" panose="020B0604020202020204" pitchFamily="34" charset="0"/>
              </a:rPr>
              <a:t>1. Benjamin Schober,</a:t>
            </a:r>
            <a:r>
              <a:rPr lang="en-US" i="1" spc="-5" dirty="0">
                <a:latin typeface="Arial" panose="020B0604020202020204" pitchFamily="34" charset="0"/>
                <a:ea typeface="Arial" panose="020B0604020202020204" pitchFamily="34" charset="0"/>
              </a:rPr>
              <a:t> M</a:t>
            </a:r>
            <a:r>
              <a:rPr lang="en-US" sz="1400" i="1" spc="-5" dirty="0">
                <a:effectLst/>
                <a:latin typeface="Arial" panose="020B0604020202020204" pitchFamily="34" charset="0"/>
                <a:ea typeface="Arial" panose="020B0604020202020204" pitchFamily="34" charset="0"/>
              </a:rPr>
              <a:t>embrane </a:t>
            </a:r>
            <a:r>
              <a:rPr lang="en-US" sz="1400" i="1" spc="-20" dirty="0">
                <a:effectLst/>
                <a:latin typeface="Arial" panose="020B0604020202020204" pitchFamily="34" charset="0"/>
                <a:ea typeface="Arial" panose="020B0604020202020204" pitchFamily="34" charset="0"/>
              </a:rPr>
              <a:t>Stratified </a:t>
            </a:r>
            <a:r>
              <a:rPr lang="en-US" sz="1400" i="1" spc="-5" dirty="0">
                <a:effectLst/>
                <a:latin typeface="Arial" panose="020B0604020202020204" pitchFamily="34" charset="0"/>
                <a:ea typeface="Arial" panose="020B0604020202020204" pitchFamily="34" charset="0"/>
              </a:rPr>
              <a:t>Solar </a:t>
            </a:r>
            <a:r>
              <a:rPr lang="en-US" sz="1400" i="1" spc="-15" dirty="0" err="1">
                <a:effectLst/>
                <a:latin typeface="Arial" panose="020B0604020202020204" pitchFamily="34" charset="0"/>
                <a:ea typeface="Arial" panose="020B0604020202020204" pitchFamily="34" charset="0"/>
              </a:rPr>
              <a:t>Ponds</a:t>
            </a:r>
            <a:r>
              <a:rPr lang="en-US" sz="1400" spc="-15" dirty="0" err="1">
                <a:effectLst/>
                <a:latin typeface="Arial" panose="020B0604020202020204" pitchFamily="34" charset="0"/>
                <a:ea typeface="Arial" panose="020B0604020202020204" pitchFamily="34" charset="0"/>
              </a:rPr>
              <a:t>,Högskolan</a:t>
            </a:r>
            <a:r>
              <a:rPr lang="en-US" sz="1400" spc="-15" dirty="0">
                <a:effectLst/>
                <a:latin typeface="Arial" panose="020B0604020202020204" pitchFamily="34" charset="0"/>
                <a:ea typeface="Arial" panose="020B0604020202020204" pitchFamily="34" charset="0"/>
              </a:rPr>
              <a:t> </a:t>
            </a:r>
            <a:r>
              <a:rPr lang="en-US" sz="1400" spc="-5" dirty="0" err="1">
                <a:effectLst/>
                <a:latin typeface="Arial" panose="020B0604020202020204" pitchFamily="34" charset="0"/>
                <a:ea typeface="Arial" panose="020B0604020202020204" pitchFamily="34" charset="0"/>
              </a:rPr>
              <a:t>i</a:t>
            </a:r>
            <a:r>
              <a:rPr lang="en-US" sz="1400" spc="-5" dirty="0">
                <a:effectLst/>
                <a:latin typeface="Arial" panose="020B0604020202020204" pitchFamily="34" charset="0"/>
                <a:ea typeface="Arial" panose="020B0604020202020204" pitchFamily="34" charset="0"/>
              </a:rPr>
              <a:t> </a:t>
            </a:r>
            <a:r>
              <a:rPr lang="en-US" sz="1400" spc="-15" dirty="0" err="1">
                <a:effectLst/>
                <a:latin typeface="Arial" panose="020B0604020202020204" pitchFamily="34" charset="0"/>
                <a:ea typeface="Arial" panose="020B0604020202020204" pitchFamily="34" charset="0"/>
              </a:rPr>
              <a:t>Gävle,June</a:t>
            </a:r>
            <a:r>
              <a:rPr lang="en-US" sz="1400" spc="-15" dirty="0">
                <a:effectLst/>
                <a:latin typeface="Arial" panose="020B0604020202020204" pitchFamily="34" charset="0"/>
                <a:ea typeface="Arial" panose="020B0604020202020204" pitchFamily="34" charset="0"/>
              </a:rPr>
              <a:t> 2010</a:t>
            </a:r>
            <a:endParaRPr lang="en-IN" sz="1400" spc="-5" dirty="0">
              <a:effectLst/>
              <a:latin typeface="Arial" panose="020B0604020202020204" pitchFamily="34" charset="0"/>
              <a:ea typeface="Arial" panose="020B0604020202020204" pitchFamily="34" charset="0"/>
            </a:endParaRPr>
          </a:p>
          <a:p>
            <a:pPr marL="63500">
              <a:spcBef>
                <a:spcPts val="40"/>
              </a:spcBef>
              <a:spcAft>
                <a:spcPts val="0"/>
              </a:spcAft>
            </a:pPr>
            <a:r>
              <a:rPr lang="en-US" sz="1800" dirty="0">
                <a:effectLst/>
                <a:latin typeface="Arial" panose="020B0604020202020204" pitchFamily="34" charset="0"/>
                <a:ea typeface="Arial" panose="020B0604020202020204" pitchFamily="34" charset="0"/>
              </a:rPr>
              <a:t> </a:t>
            </a:r>
            <a:endParaRPr lang="en-IN" sz="1400" dirty="0">
              <a:effectLst/>
              <a:latin typeface="Arial" panose="020B0604020202020204" pitchFamily="34" charset="0"/>
              <a:ea typeface="Arial" panose="020B0604020202020204" pitchFamily="34" charset="0"/>
            </a:endParaRPr>
          </a:p>
          <a:p>
            <a:pPr marR="1092200" lvl="0">
              <a:lnSpc>
                <a:spcPct val="120000"/>
              </a:lnSpc>
              <a:buSzPts val="1000"/>
              <a:tabLst>
                <a:tab pos="175895" algn="l"/>
              </a:tabLst>
            </a:pPr>
            <a:r>
              <a:rPr lang="en-US" sz="1400" spc="-20" dirty="0">
                <a:effectLst/>
                <a:latin typeface="Arial" panose="020B0604020202020204" pitchFamily="34" charset="0"/>
                <a:ea typeface="Arial" panose="020B0604020202020204" pitchFamily="34" charset="0"/>
              </a:rPr>
              <a:t>2. </a:t>
            </a:r>
            <a:r>
              <a:rPr lang="en-US" sz="1400" spc="-20" dirty="0" err="1">
                <a:effectLst/>
                <a:latin typeface="Arial" panose="020B0604020202020204" pitchFamily="34" charset="0"/>
                <a:ea typeface="Arial" panose="020B0604020202020204" pitchFamily="34" charset="0"/>
              </a:rPr>
              <a:t>Kamyar</a:t>
            </a:r>
            <a:r>
              <a:rPr lang="en-US" sz="1400" spc="-20" dirty="0">
                <a:effectLst/>
                <a:latin typeface="Arial" panose="020B0604020202020204" pitchFamily="34" charset="0"/>
                <a:ea typeface="Arial" panose="020B0604020202020204" pitchFamily="34" charset="0"/>
              </a:rPr>
              <a:t> </a:t>
            </a:r>
            <a:r>
              <a:rPr lang="en-US" sz="1400" spc="-5" dirty="0" err="1">
                <a:effectLst/>
                <a:latin typeface="Arial" panose="020B0604020202020204" pitchFamily="34" charset="0"/>
                <a:ea typeface="Arial" panose="020B0604020202020204" pitchFamily="34" charset="0"/>
              </a:rPr>
              <a:t>Enshayan</a:t>
            </a:r>
            <a:r>
              <a:rPr lang="en-US" sz="1400" spc="-5" dirty="0">
                <a:effectLst/>
                <a:latin typeface="Arial" panose="020B0604020202020204" pitchFamily="34" charset="0"/>
                <a:ea typeface="Arial" panose="020B0604020202020204" pitchFamily="34" charset="0"/>
              </a:rPr>
              <a:t>, B.S., </a:t>
            </a:r>
            <a:r>
              <a:rPr lang="en-US" sz="1400" spc="-5" dirty="0" err="1">
                <a:effectLst/>
                <a:latin typeface="Arial" panose="020B0604020202020204" pitchFamily="34" charset="0"/>
                <a:ea typeface="Arial" panose="020B0604020202020204" pitchFamily="34" charset="0"/>
              </a:rPr>
              <a:t>M.S.,</a:t>
            </a:r>
            <a:r>
              <a:rPr lang="en-US" i="1" spc="-5" dirty="0" err="1">
                <a:latin typeface="Arial" panose="020B0604020202020204" pitchFamily="34" charset="0"/>
                <a:ea typeface="Arial" panose="020B0604020202020204" pitchFamily="34" charset="0"/>
              </a:rPr>
              <a:t>M</a:t>
            </a:r>
            <a:r>
              <a:rPr lang="en-US" sz="1400" i="1" spc="-5" dirty="0" err="1">
                <a:effectLst/>
                <a:latin typeface="Arial" panose="020B0604020202020204" pitchFamily="34" charset="0"/>
                <a:ea typeface="Arial" panose="020B0604020202020204" pitchFamily="34" charset="0"/>
              </a:rPr>
              <a:t>easurement</a:t>
            </a:r>
            <a:r>
              <a:rPr lang="en-US" sz="1400" i="1" spc="-5" dirty="0">
                <a:effectLst/>
                <a:latin typeface="Arial" panose="020B0604020202020204" pitchFamily="34" charset="0"/>
                <a:ea typeface="Arial" panose="020B0604020202020204" pitchFamily="34" charset="0"/>
              </a:rPr>
              <a:t> Of </a:t>
            </a:r>
            <a:r>
              <a:rPr lang="en-US" sz="1400" i="1" spc="-5" dirty="0" err="1">
                <a:effectLst/>
                <a:latin typeface="Arial" panose="020B0604020202020204" pitchFamily="34" charset="0"/>
                <a:ea typeface="Arial" panose="020B0604020202020204" pitchFamily="34" charset="0"/>
              </a:rPr>
              <a:t>Olar</a:t>
            </a:r>
            <a:r>
              <a:rPr lang="en-US" sz="1400" i="1" spc="-5" dirty="0">
                <a:effectLst/>
                <a:latin typeface="Arial" panose="020B0604020202020204" pitchFamily="34" charset="0"/>
                <a:ea typeface="Arial" panose="020B0604020202020204" pitchFamily="34" charset="0"/>
              </a:rPr>
              <a:t> </a:t>
            </a:r>
            <a:r>
              <a:rPr lang="en-US" sz="1400" i="1" spc="-15" dirty="0">
                <a:effectLst/>
                <a:latin typeface="Arial" panose="020B0604020202020204" pitchFamily="34" charset="0"/>
                <a:ea typeface="Arial" panose="020B0604020202020204" pitchFamily="34" charset="0"/>
              </a:rPr>
              <a:t>Radiation </a:t>
            </a:r>
            <a:r>
              <a:rPr lang="en-US" sz="1400" i="1" spc="-5" dirty="0">
                <a:effectLst/>
                <a:latin typeface="Arial" panose="020B0604020202020204" pitchFamily="34" charset="0"/>
                <a:ea typeface="Arial" panose="020B0604020202020204" pitchFamily="34" charset="0"/>
              </a:rPr>
              <a:t>Transmission In Solar </a:t>
            </a:r>
            <a:r>
              <a:rPr lang="en-US" sz="1400" i="1" spc="-5" dirty="0" err="1">
                <a:effectLst/>
                <a:latin typeface="Arial" panose="020B0604020202020204" pitchFamily="34" charset="0"/>
                <a:ea typeface="Arial" panose="020B0604020202020204" pitchFamily="34" charset="0"/>
              </a:rPr>
              <a:t>Ponds,Enshayan</a:t>
            </a:r>
            <a:r>
              <a:rPr lang="en-US" sz="1400" i="1" spc="-5" dirty="0">
                <a:effectLst/>
                <a:latin typeface="Arial" panose="020B0604020202020204" pitchFamily="34" charset="0"/>
                <a:ea typeface="Arial" panose="020B0604020202020204" pitchFamily="34" charset="0"/>
              </a:rPr>
              <a:t>, K. and </a:t>
            </a:r>
            <a:r>
              <a:rPr lang="en-US" sz="1400" i="1" spc="-30" dirty="0">
                <a:effectLst/>
                <a:latin typeface="Arial" panose="020B0604020202020204" pitchFamily="34" charset="0"/>
                <a:ea typeface="Arial" panose="020B0604020202020204" pitchFamily="34" charset="0"/>
              </a:rPr>
              <a:t>T.H.</a:t>
            </a:r>
            <a:r>
              <a:rPr lang="en-US" sz="1400" i="1" spc="95" dirty="0">
                <a:effectLst/>
                <a:latin typeface="Arial" panose="020B0604020202020204" pitchFamily="34" charset="0"/>
                <a:ea typeface="Arial" panose="020B0604020202020204" pitchFamily="34" charset="0"/>
              </a:rPr>
              <a:t> </a:t>
            </a:r>
            <a:r>
              <a:rPr lang="en-US" sz="1400" i="1" spc="-5" dirty="0">
                <a:effectLst/>
                <a:latin typeface="Arial" panose="020B0604020202020204" pitchFamily="34" charset="0"/>
                <a:ea typeface="Arial" panose="020B0604020202020204" pitchFamily="34" charset="0"/>
              </a:rPr>
              <a:t>Short. 1986.</a:t>
            </a:r>
            <a:endParaRPr lang="en-IN" sz="1400" spc="-5" dirty="0">
              <a:effectLst/>
              <a:latin typeface="Arial" panose="020B0604020202020204" pitchFamily="34" charset="0"/>
              <a:ea typeface="Arial" panose="020B0604020202020204" pitchFamily="34" charset="0"/>
            </a:endParaRPr>
          </a:p>
          <a:p>
            <a:pPr marL="63500">
              <a:spcBef>
                <a:spcPts val="25"/>
              </a:spcBef>
              <a:spcAft>
                <a:spcPts val="0"/>
              </a:spcAft>
            </a:pPr>
            <a:r>
              <a:rPr lang="en-US" sz="1800" i="1" dirty="0">
                <a:effectLst/>
                <a:latin typeface="Arial" panose="020B0604020202020204" pitchFamily="34" charset="0"/>
                <a:ea typeface="Arial" panose="020B0604020202020204" pitchFamily="34" charset="0"/>
              </a:rPr>
              <a:t> </a:t>
            </a:r>
            <a:endParaRPr lang="en-IN" sz="1400" dirty="0">
              <a:effectLst/>
              <a:latin typeface="Arial" panose="020B0604020202020204" pitchFamily="34" charset="0"/>
              <a:ea typeface="Arial" panose="020B0604020202020204" pitchFamily="34" charset="0"/>
            </a:endParaRPr>
          </a:p>
          <a:p>
            <a:pPr lvl="0">
              <a:buSzPts val="1000"/>
              <a:tabLst>
                <a:tab pos="176530" algn="l"/>
              </a:tabLst>
            </a:pPr>
            <a:r>
              <a:rPr lang="en-US" sz="1400" spc="-5" dirty="0">
                <a:effectLst/>
                <a:latin typeface="Arial" panose="020B0604020202020204" pitchFamily="34" charset="0"/>
                <a:ea typeface="Arial" panose="020B0604020202020204" pitchFamily="34" charset="0"/>
              </a:rPr>
              <a:t>3. Ahmad </a:t>
            </a:r>
            <a:r>
              <a:rPr lang="en-US" sz="1400" spc="-5" dirty="0" err="1">
                <a:effectLst/>
                <a:latin typeface="Arial" panose="020B0604020202020204" pitchFamily="34" charset="0"/>
                <a:ea typeface="Arial" panose="020B0604020202020204" pitchFamily="34" charset="0"/>
              </a:rPr>
              <a:t>Aizaz,</a:t>
            </a:r>
            <a:r>
              <a:rPr lang="en-US" sz="1400" i="1" spc="-5" dirty="0" err="1">
                <a:effectLst/>
                <a:latin typeface="Arial" panose="020B0604020202020204" pitchFamily="34" charset="0"/>
                <a:ea typeface="Arial" panose="020B0604020202020204" pitchFamily="34" charset="0"/>
              </a:rPr>
              <a:t>Construction</a:t>
            </a:r>
            <a:r>
              <a:rPr lang="en-US" sz="1400" i="1" spc="-5" dirty="0">
                <a:effectLst/>
                <a:latin typeface="Arial" panose="020B0604020202020204" pitchFamily="34" charset="0"/>
                <a:ea typeface="Arial" panose="020B0604020202020204" pitchFamily="34" charset="0"/>
              </a:rPr>
              <a:t> And </a:t>
            </a:r>
            <a:r>
              <a:rPr lang="en-US" sz="1400" i="1" spc="-25" dirty="0">
                <a:effectLst/>
                <a:latin typeface="Arial" panose="020B0604020202020204" pitchFamily="34" charset="0"/>
                <a:ea typeface="Arial" panose="020B0604020202020204" pitchFamily="34" charset="0"/>
              </a:rPr>
              <a:t>Analysis </a:t>
            </a:r>
            <a:r>
              <a:rPr lang="en-US" sz="1400" i="1" spc="-5" dirty="0">
                <a:effectLst/>
                <a:latin typeface="Arial" panose="020B0604020202020204" pitchFamily="34" charset="0"/>
                <a:ea typeface="Arial" panose="020B0604020202020204" pitchFamily="34" charset="0"/>
              </a:rPr>
              <a:t>Of A</a:t>
            </a:r>
            <a:r>
              <a:rPr lang="en-US" sz="1400" i="1" spc="-130" dirty="0">
                <a:effectLst/>
                <a:latin typeface="Arial" panose="020B0604020202020204" pitchFamily="34" charset="0"/>
                <a:ea typeface="Arial" panose="020B0604020202020204" pitchFamily="34" charset="0"/>
              </a:rPr>
              <a:t> </a:t>
            </a:r>
            <a:r>
              <a:rPr lang="en-US" sz="1400" i="1" spc="-40" dirty="0">
                <a:effectLst/>
                <a:latin typeface="Arial" panose="020B0604020202020204" pitchFamily="34" charset="0"/>
                <a:ea typeface="Arial" panose="020B0604020202020204" pitchFamily="34" charset="0"/>
              </a:rPr>
              <a:t>Salt</a:t>
            </a:r>
            <a:r>
              <a:rPr lang="en-IN" spc="-5" dirty="0">
                <a:latin typeface="Arial" panose="020B0604020202020204" pitchFamily="34" charset="0"/>
                <a:ea typeface="Arial" panose="020B0604020202020204" pitchFamily="34" charset="0"/>
              </a:rPr>
              <a:t> </a:t>
            </a:r>
            <a:r>
              <a:rPr lang="en-US" sz="1400" i="1" dirty="0">
                <a:effectLst/>
                <a:latin typeface="Arial" panose="020B0604020202020204" pitchFamily="34" charset="0"/>
                <a:ea typeface="Arial" panose="020B0604020202020204" pitchFamily="34" charset="0"/>
              </a:rPr>
              <a:t>Gradient</a:t>
            </a:r>
            <a:r>
              <a:rPr lang="en-US" sz="1400" i="1" spc="-95" dirty="0">
                <a:effectLst/>
                <a:latin typeface="Arial" panose="020B0604020202020204" pitchFamily="34" charset="0"/>
                <a:ea typeface="Arial" panose="020B0604020202020204" pitchFamily="34" charset="0"/>
              </a:rPr>
              <a:t> </a:t>
            </a:r>
            <a:r>
              <a:rPr lang="en-US" sz="1400" i="1" dirty="0">
                <a:effectLst/>
                <a:latin typeface="Arial" panose="020B0604020202020204" pitchFamily="34" charset="0"/>
                <a:ea typeface="Arial" panose="020B0604020202020204" pitchFamily="34" charset="0"/>
              </a:rPr>
              <a:t>Solar</a:t>
            </a:r>
            <a:r>
              <a:rPr lang="en-US" sz="1400" i="1" spc="-95" dirty="0">
                <a:effectLst/>
                <a:latin typeface="Arial" panose="020B0604020202020204" pitchFamily="34" charset="0"/>
                <a:ea typeface="Arial" panose="020B0604020202020204" pitchFamily="34" charset="0"/>
              </a:rPr>
              <a:t> </a:t>
            </a:r>
            <a:r>
              <a:rPr lang="en-US" sz="1400" i="1" dirty="0">
                <a:effectLst/>
                <a:latin typeface="Arial" panose="020B0604020202020204" pitchFamily="34" charset="0"/>
                <a:ea typeface="Arial" panose="020B0604020202020204" pitchFamily="34" charset="0"/>
              </a:rPr>
              <a:t>Pond</a:t>
            </a:r>
            <a:r>
              <a:rPr lang="en-US" sz="1400" i="1" spc="-95" dirty="0">
                <a:effectLst/>
                <a:latin typeface="Arial" panose="020B0604020202020204" pitchFamily="34" charset="0"/>
                <a:ea typeface="Arial" panose="020B0604020202020204" pitchFamily="34" charset="0"/>
              </a:rPr>
              <a:t> </a:t>
            </a:r>
            <a:r>
              <a:rPr lang="en-US" sz="1400" i="1" dirty="0">
                <a:effectLst/>
                <a:latin typeface="Arial" panose="020B0604020202020204" pitchFamily="34" charset="0"/>
                <a:ea typeface="Arial" panose="020B0604020202020204" pitchFamily="34" charset="0"/>
              </a:rPr>
              <a:t>For</a:t>
            </a:r>
            <a:r>
              <a:rPr lang="en-US" sz="1400" i="1" spc="-90" dirty="0">
                <a:effectLst/>
                <a:latin typeface="Arial" panose="020B0604020202020204" pitchFamily="34" charset="0"/>
                <a:ea typeface="Arial" panose="020B0604020202020204" pitchFamily="34" charset="0"/>
              </a:rPr>
              <a:t> </a:t>
            </a:r>
            <a:r>
              <a:rPr lang="en-US" sz="1400" i="1" spc="-25" dirty="0">
                <a:effectLst/>
                <a:latin typeface="Arial" panose="020B0604020202020204" pitchFamily="34" charset="0"/>
                <a:ea typeface="Arial" panose="020B0604020202020204" pitchFamily="34" charset="0"/>
              </a:rPr>
              <a:t>Hot</a:t>
            </a:r>
            <a:r>
              <a:rPr lang="en-US" sz="1400" i="1" spc="-95" dirty="0">
                <a:effectLst/>
                <a:latin typeface="Arial" panose="020B0604020202020204" pitchFamily="34" charset="0"/>
                <a:ea typeface="Arial" panose="020B0604020202020204" pitchFamily="34" charset="0"/>
              </a:rPr>
              <a:t> </a:t>
            </a:r>
            <a:r>
              <a:rPr lang="en-US" sz="1400" i="1" spc="-40" dirty="0">
                <a:effectLst/>
                <a:latin typeface="Arial" panose="020B0604020202020204" pitchFamily="34" charset="0"/>
                <a:ea typeface="Arial" panose="020B0604020202020204" pitchFamily="34" charset="0"/>
              </a:rPr>
              <a:t>Water</a:t>
            </a:r>
            <a:r>
              <a:rPr lang="en-US" sz="1400" i="1" spc="-95" dirty="0">
                <a:effectLst/>
                <a:latin typeface="Arial" panose="020B0604020202020204" pitchFamily="34" charset="0"/>
                <a:ea typeface="Arial" panose="020B0604020202020204" pitchFamily="34" charset="0"/>
              </a:rPr>
              <a:t> </a:t>
            </a:r>
            <a:r>
              <a:rPr lang="en-US" sz="1400" i="1" spc="-35" dirty="0" err="1">
                <a:effectLst/>
                <a:latin typeface="Arial" panose="020B0604020202020204" pitchFamily="34" charset="0"/>
                <a:ea typeface="Arial" panose="020B0604020202020204" pitchFamily="34" charset="0"/>
              </a:rPr>
              <a:t>Supply,</a:t>
            </a:r>
            <a:r>
              <a:rPr lang="en-US" sz="1400" spc="-35" dirty="0" err="1">
                <a:effectLst/>
                <a:latin typeface="Arial" panose="020B0604020202020204" pitchFamily="34" charset="0"/>
                <a:ea typeface="Arial" panose="020B0604020202020204" pitchFamily="34" charset="0"/>
              </a:rPr>
              <a:t>College</a:t>
            </a:r>
            <a:r>
              <a:rPr lang="en-US" sz="1400" spc="-90" dirty="0">
                <a:effectLst/>
                <a:latin typeface="Arial" panose="020B0604020202020204" pitchFamily="34" charset="0"/>
                <a:ea typeface="Arial" panose="020B0604020202020204" pitchFamily="34" charset="0"/>
              </a:rPr>
              <a:t> </a:t>
            </a:r>
            <a:r>
              <a:rPr lang="en-US" sz="1400" dirty="0">
                <a:effectLst/>
                <a:latin typeface="Arial" panose="020B0604020202020204" pitchFamily="34" charset="0"/>
                <a:ea typeface="Arial" panose="020B0604020202020204" pitchFamily="34" charset="0"/>
              </a:rPr>
              <a:t>of</a:t>
            </a:r>
            <a:r>
              <a:rPr lang="en-US" sz="1400" spc="-95" dirty="0">
                <a:effectLst/>
                <a:latin typeface="Arial" panose="020B0604020202020204" pitchFamily="34" charset="0"/>
                <a:ea typeface="Arial" panose="020B0604020202020204" pitchFamily="34" charset="0"/>
              </a:rPr>
              <a:t> </a:t>
            </a:r>
            <a:r>
              <a:rPr lang="en-US" sz="1400" dirty="0">
                <a:effectLst/>
                <a:latin typeface="Arial" panose="020B0604020202020204" pitchFamily="34" charset="0"/>
                <a:ea typeface="Arial" panose="020B0604020202020204" pitchFamily="34" charset="0"/>
              </a:rPr>
              <a:t>Aeronautical Engineering, National University of Science and</a:t>
            </a:r>
            <a:r>
              <a:rPr lang="en-US" sz="1400" spc="-90" dirty="0">
                <a:effectLst/>
                <a:latin typeface="Arial" panose="020B0604020202020204" pitchFamily="34" charset="0"/>
                <a:ea typeface="Arial" panose="020B0604020202020204" pitchFamily="34" charset="0"/>
              </a:rPr>
              <a:t> </a:t>
            </a:r>
            <a:r>
              <a:rPr lang="en-US" sz="1400" spc="-20" dirty="0">
                <a:effectLst/>
                <a:latin typeface="Arial" panose="020B0604020202020204" pitchFamily="34" charset="0"/>
                <a:ea typeface="Arial" panose="020B0604020202020204" pitchFamily="34" charset="0"/>
              </a:rPr>
              <a:t>Technology,2003</a:t>
            </a:r>
            <a:endParaRPr lang="en-IN" sz="1400" dirty="0">
              <a:effectLst/>
              <a:latin typeface="Arial" panose="020B0604020202020204" pitchFamily="34" charset="0"/>
              <a:ea typeface="Arial" panose="020B0604020202020204" pitchFamily="34" charset="0"/>
            </a:endParaRPr>
          </a:p>
          <a:p>
            <a:pPr marL="63500">
              <a:spcBef>
                <a:spcPts val="40"/>
              </a:spcBef>
              <a:spcAft>
                <a:spcPts val="0"/>
              </a:spcAft>
            </a:pPr>
            <a:r>
              <a:rPr lang="en-US" sz="1800" dirty="0">
                <a:effectLst/>
                <a:latin typeface="Arial" panose="020B0604020202020204" pitchFamily="34" charset="0"/>
                <a:ea typeface="Arial" panose="020B0604020202020204" pitchFamily="34" charset="0"/>
              </a:rPr>
              <a:t> </a:t>
            </a:r>
            <a:endParaRPr lang="en-IN" sz="1400" dirty="0">
              <a:effectLst/>
              <a:latin typeface="Arial" panose="020B0604020202020204" pitchFamily="34" charset="0"/>
              <a:ea typeface="Arial" panose="020B0604020202020204" pitchFamily="34" charset="0"/>
            </a:endParaRPr>
          </a:p>
          <a:p>
            <a:pPr marR="97155" lvl="0">
              <a:lnSpc>
                <a:spcPct val="120000"/>
              </a:lnSpc>
              <a:buSzPts val="1000"/>
              <a:tabLst>
                <a:tab pos="184785" algn="l"/>
              </a:tabLst>
            </a:pPr>
            <a:r>
              <a:rPr lang="en-US" sz="1400" spc="-25" dirty="0">
                <a:effectLst/>
                <a:latin typeface="Arial" panose="020B0604020202020204" pitchFamily="34" charset="0"/>
                <a:ea typeface="Arial" panose="020B0604020202020204" pitchFamily="34" charset="0"/>
              </a:rPr>
              <a:t>4. </a:t>
            </a:r>
            <a:r>
              <a:rPr lang="en-US" sz="1400" spc="-25" dirty="0" err="1">
                <a:effectLst/>
                <a:latin typeface="Arial" panose="020B0604020202020204" pitchFamily="34" charset="0"/>
                <a:ea typeface="Arial" panose="020B0604020202020204" pitchFamily="34" charset="0"/>
              </a:rPr>
              <a:t>Wessam</a:t>
            </a:r>
            <a:r>
              <a:rPr lang="en-US" sz="1400" spc="-25" dirty="0">
                <a:effectLst/>
                <a:latin typeface="Arial" panose="020B0604020202020204" pitchFamily="34" charset="0"/>
                <a:ea typeface="Arial" panose="020B0604020202020204" pitchFamily="34" charset="0"/>
              </a:rPr>
              <a:t> </a:t>
            </a:r>
            <a:r>
              <a:rPr lang="en-US" sz="1400" spc="-5" dirty="0">
                <a:effectLst/>
                <a:latin typeface="Arial" panose="020B0604020202020204" pitchFamily="34" charset="0"/>
                <a:ea typeface="Arial" panose="020B0604020202020204" pitchFamily="34" charset="0"/>
              </a:rPr>
              <a:t>E. Abd </a:t>
            </a:r>
            <a:r>
              <a:rPr lang="en-US" sz="1400" spc="-5" dirty="0" err="1">
                <a:effectLst/>
                <a:latin typeface="Arial" panose="020B0604020202020204" pitchFamily="34" charset="0"/>
                <a:ea typeface="Arial" panose="020B0604020202020204" pitchFamily="34" charset="0"/>
              </a:rPr>
              <a:t>Allah,</a:t>
            </a:r>
            <a:r>
              <a:rPr lang="en-US" sz="1400" i="1" spc="-5" dirty="0" err="1">
                <a:effectLst/>
                <a:latin typeface="Arial" panose="020B0604020202020204" pitchFamily="34" charset="0"/>
                <a:ea typeface="Arial" panose="020B0604020202020204" pitchFamily="34" charset="0"/>
              </a:rPr>
              <a:t>Collecting</a:t>
            </a:r>
            <a:r>
              <a:rPr lang="en-US" sz="1400" i="1" spc="-5" dirty="0">
                <a:effectLst/>
                <a:latin typeface="Arial" panose="020B0604020202020204" pitchFamily="34" charset="0"/>
                <a:ea typeface="Arial" panose="020B0604020202020204" pitchFamily="34" charset="0"/>
              </a:rPr>
              <a:t> And Storing Solar </a:t>
            </a:r>
            <a:r>
              <a:rPr lang="en-US" sz="1400" i="1" spc="-10" dirty="0">
                <a:effectLst/>
                <a:latin typeface="Arial" panose="020B0604020202020204" pitchFamily="34" charset="0"/>
                <a:ea typeface="Arial" panose="020B0604020202020204" pitchFamily="34" charset="0"/>
              </a:rPr>
              <a:t>Energy: </a:t>
            </a:r>
            <a:r>
              <a:rPr lang="en-US" sz="1400" i="1" spc="-5" dirty="0">
                <a:effectLst/>
                <a:latin typeface="Arial" panose="020B0604020202020204" pitchFamily="34" charset="0"/>
                <a:ea typeface="Arial" panose="020B0604020202020204" pitchFamily="34" charset="0"/>
              </a:rPr>
              <a:t>Solar Pond Technology, Lap Lambert </a:t>
            </a:r>
            <a:r>
              <a:rPr lang="en-US" sz="1400" i="1" spc="-5" dirty="0" err="1">
                <a:effectLst/>
                <a:latin typeface="Arial" panose="020B0604020202020204" pitchFamily="34" charset="0"/>
                <a:ea typeface="Arial" panose="020B0604020202020204" pitchFamily="34" charset="0"/>
              </a:rPr>
              <a:t>Publishing,jan</a:t>
            </a:r>
            <a:r>
              <a:rPr lang="en-US" sz="1400" i="1" spc="-170" dirty="0">
                <a:effectLst/>
                <a:latin typeface="Arial" panose="020B0604020202020204" pitchFamily="34" charset="0"/>
                <a:ea typeface="Arial" panose="020B0604020202020204" pitchFamily="34" charset="0"/>
              </a:rPr>
              <a:t> </a:t>
            </a:r>
            <a:r>
              <a:rPr lang="en-US" sz="1400" i="1" spc="-15" dirty="0">
                <a:effectLst/>
                <a:latin typeface="Arial" panose="020B0604020202020204" pitchFamily="34" charset="0"/>
                <a:ea typeface="Arial" panose="020B0604020202020204" pitchFamily="34" charset="0"/>
              </a:rPr>
              <a:t>2013</a:t>
            </a:r>
            <a:endParaRPr lang="en-IN" sz="1400" spc="-5" dirty="0">
              <a:effectLst/>
              <a:latin typeface="Arial" panose="020B0604020202020204" pitchFamily="34" charset="0"/>
              <a:ea typeface="Arial" panose="020B0604020202020204" pitchFamily="34" charset="0"/>
            </a:endParaRPr>
          </a:p>
        </p:txBody>
      </p:sp>
      <p:sp>
        <p:nvSpPr>
          <p:cNvPr id="3" name="TextBox 2">
            <a:extLst>
              <a:ext uri="{FF2B5EF4-FFF2-40B4-BE49-F238E27FC236}">
                <a16:creationId xmlns:a16="http://schemas.microsoft.com/office/drawing/2014/main" id="{41FCE002-314B-4B17-A586-626481DBCDEB}"/>
              </a:ext>
            </a:extLst>
          </p:cNvPr>
          <p:cNvSpPr txBox="1"/>
          <p:nvPr/>
        </p:nvSpPr>
        <p:spPr>
          <a:xfrm>
            <a:off x="0" y="0"/>
            <a:ext cx="2721935" cy="523220"/>
          </a:xfrm>
          <a:prstGeom prst="rect">
            <a:avLst/>
          </a:prstGeom>
          <a:noFill/>
        </p:spPr>
        <p:txBody>
          <a:bodyPr wrap="square" rtlCol="0">
            <a:spAutoFit/>
          </a:bodyPr>
          <a:lstStyle/>
          <a:p>
            <a:r>
              <a:rPr lang="en-US" sz="2800" b="1" dirty="0">
                <a:solidFill>
                  <a:srgbClr val="FFC000"/>
                </a:solidFill>
                <a:latin typeface="Bodoni MT Black" panose="02070A03080606020203" pitchFamily="18" charset="0"/>
              </a:rPr>
              <a:t>Books :</a:t>
            </a:r>
            <a:endParaRPr lang="en-IN" sz="2800" b="1" dirty="0">
              <a:solidFill>
                <a:srgbClr val="FFC000"/>
              </a:solidFill>
              <a:latin typeface="Bodoni MT Black" panose="02070A03080606020203" pitchFamily="18" charset="0"/>
            </a:endParaRPr>
          </a:p>
        </p:txBody>
      </p:sp>
    </p:spTree>
    <p:extLst>
      <p:ext uri="{BB962C8B-B14F-4D97-AF65-F5344CB8AC3E}">
        <p14:creationId xmlns:p14="http://schemas.microsoft.com/office/powerpoint/2010/main" val="33712706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2"/>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chemeClr val="dk2"/>
                </a:solidFill>
              </a:rPr>
              <a:t>46</a:t>
            </a:fld>
            <a:endParaRPr>
              <a:solidFill>
                <a:schemeClr val="dk2"/>
              </a:solidFill>
            </a:endParaRPr>
          </a:p>
        </p:txBody>
      </p:sp>
      <p:sp>
        <p:nvSpPr>
          <p:cNvPr id="5" name="TextBox 4">
            <a:extLst>
              <a:ext uri="{FF2B5EF4-FFF2-40B4-BE49-F238E27FC236}">
                <a16:creationId xmlns:a16="http://schemas.microsoft.com/office/drawing/2014/main" id="{66A947C9-110C-4663-839C-7DA87A453D2A}"/>
              </a:ext>
            </a:extLst>
          </p:cNvPr>
          <p:cNvSpPr txBox="1"/>
          <p:nvPr/>
        </p:nvSpPr>
        <p:spPr>
          <a:xfrm>
            <a:off x="0" y="862091"/>
            <a:ext cx="9370828" cy="3910686"/>
          </a:xfrm>
          <a:prstGeom prst="rect">
            <a:avLst/>
          </a:prstGeom>
          <a:noFill/>
        </p:spPr>
        <p:txBody>
          <a:bodyPr wrap="square">
            <a:spAutoFit/>
          </a:bodyPr>
          <a:lstStyle/>
          <a:p>
            <a:pPr marR="209550" algn="just">
              <a:lnSpc>
                <a:spcPct val="112000"/>
              </a:lnSpc>
              <a:spcAft>
                <a:spcPts val="0"/>
              </a:spcAft>
              <a:tabLst>
                <a:tab pos="147320" algn="l"/>
              </a:tabLst>
            </a:pPr>
            <a:r>
              <a:rPr lang="en-US" sz="1400" dirty="0">
                <a:effectLst/>
                <a:latin typeface="Arial" panose="020B0604020202020204" pitchFamily="34" charset="0"/>
                <a:ea typeface="Arial" panose="020B0604020202020204" pitchFamily="34" charset="0"/>
              </a:rPr>
              <a:t>[1]Ismail Bozkurt a,1, Mehmet </a:t>
            </a:r>
            <a:r>
              <a:rPr lang="en-US" sz="1400" spc="-20" dirty="0" err="1">
                <a:effectLst/>
                <a:latin typeface="Arial" panose="020B0604020202020204" pitchFamily="34" charset="0"/>
                <a:ea typeface="Arial" panose="020B0604020202020204" pitchFamily="34" charset="0"/>
              </a:rPr>
              <a:t>Karakilcik</a:t>
            </a:r>
            <a:r>
              <a:rPr lang="en-US" sz="1400" spc="-2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b,</a:t>
            </a:r>
            <a:r>
              <a:rPr lang="en-US" sz="1400" i="1" dirty="0" err="1">
                <a:effectLst/>
                <a:latin typeface="Arial" panose="020B0604020202020204" pitchFamily="34" charset="0"/>
                <a:ea typeface="Arial" panose="020B0604020202020204" pitchFamily="34" charset="0"/>
              </a:rPr>
              <a:t>The</a:t>
            </a:r>
            <a:r>
              <a:rPr lang="en-US" sz="1400" i="1" dirty="0">
                <a:effectLst/>
                <a:latin typeface="Arial" panose="020B0604020202020204" pitchFamily="34" charset="0"/>
                <a:ea typeface="Arial" panose="020B0604020202020204" pitchFamily="34" charset="0"/>
              </a:rPr>
              <a:t> daily performance of a solar pond </a:t>
            </a:r>
            <a:r>
              <a:rPr lang="en-US" sz="1400" i="1" spc="-15" dirty="0">
                <a:effectLst/>
                <a:latin typeface="Arial" panose="020B0604020202020204" pitchFamily="34" charset="0"/>
                <a:ea typeface="Arial" panose="020B0604020202020204" pitchFamily="34" charset="0"/>
              </a:rPr>
              <a:t>integrated </a:t>
            </a:r>
            <a:r>
              <a:rPr lang="en-US" sz="1400" i="1" dirty="0">
                <a:effectLst/>
                <a:latin typeface="Arial" panose="020B0604020202020204" pitchFamily="34" charset="0"/>
                <a:ea typeface="Arial" panose="020B0604020202020204" pitchFamily="34" charset="0"/>
              </a:rPr>
              <a:t>with solar </a:t>
            </a:r>
            <a:r>
              <a:rPr lang="en-US" sz="1400" i="1" spc="-15" dirty="0" err="1">
                <a:effectLst/>
                <a:latin typeface="Arial" panose="020B0604020202020204" pitchFamily="34" charset="0"/>
                <a:ea typeface="Arial" panose="020B0604020202020204" pitchFamily="34" charset="0"/>
              </a:rPr>
              <a:t>collectors,</a:t>
            </a:r>
            <a:r>
              <a:rPr lang="en-US" sz="1400" spc="-15" dirty="0" err="1">
                <a:effectLst/>
                <a:latin typeface="Arial" panose="020B0604020202020204" pitchFamily="34" charset="0"/>
                <a:ea typeface="Arial" panose="020B0604020202020204" pitchFamily="34" charset="0"/>
              </a:rPr>
              <a:t>Received</a:t>
            </a:r>
            <a:r>
              <a:rPr lang="en-US" sz="1400" spc="-15" dirty="0">
                <a:effectLst/>
                <a:latin typeface="Arial" panose="020B0604020202020204" pitchFamily="34" charset="0"/>
                <a:ea typeface="Arial" panose="020B0604020202020204" pitchFamily="34" charset="0"/>
              </a:rPr>
              <a:t> </a:t>
            </a:r>
            <a:r>
              <a:rPr lang="en-US" sz="1400" dirty="0">
                <a:effectLst/>
                <a:latin typeface="Arial" panose="020B0604020202020204" pitchFamily="34" charset="0"/>
                <a:ea typeface="Arial" panose="020B0604020202020204" pitchFamily="34" charset="0"/>
              </a:rPr>
              <a:t>13 April </a:t>
            </a:r>
            <a:r>
              <a:rPr lang="en-US" sz="1400" spc="-15" dirty="0">
                <a:effectLst/>
                <a:latin typeface="Arial" panose="020B0604020202020204" pitchFamily="34" charset="0"/>
                <a:ea typeface="Arial" panose="020B0604020202020204" pitchFamily="34" charset="0"/>
              </a:rPr>
              <a:t>2011; </a:t>
            </a:r>
            <a:r>
              <a:rPr lang="en-US" sz="1400" spc="-20" dirty="0">
                <a:effectLst/>
                <a:latin typeface="Arial" panose="020B0604020202020204" pitchFamily="34" charset="0"/>
                <a:ea typeface="Arial" panose="020B0604020202020204" pitchFamily="34" charset="0"/>
              </a:rPr>
              <a:t>received </a:t>
            </a:r>
            <a:r>
              <a:rPr lang="en-US" sz="1400" dirty="0">
                <a:effectLst/>
                <a:latin typeface="Arial" panose="020B0604020202020204" pitchFamily="34" charset="0"/>
                <a:ea typeface="Arial" panose="020B0604020202020204" pitchFamily="34" charset="0"/>
              </a:rPr>
              <a:t>in </a:t>
            </a:r>
            <a:r>
              <a:rPr lang="en-US" sz="1400" spc="-20" dirty="0">
                <a:effectLst/>
                <a:latin typeface="Arial" panose="020B0604020202020204" pitchFamily="34" charset="0"/>
                <a:ea typeface="Arial" panose="020B0604020202020204" pitchFamily="34" charset="0"/>
              </a:rPr>
              <a:t>revised </a:t>
            </a:r>
            <a:r>
              <a:rPr lang="en-US" sz="1400" dirty="0">
                <a:effectLst/>
                <a:latin typeface="Arial" panose="020B0604020202020204" pitchFamily="34" charset="0"/>
                <a:ea typeface="Arial" panose="020B0604020202020204" pitchFamily="34" charset="0"/>
              </a:rPr>
              <a:t>form 30 December </a:t>
            </a:r>
            <a:r>
              <a:rPr lang="en-US" sz="1400" spc="-15" dirty="0">
                <a:effectLst/>
                <a:latin typeface="Arial" panose="020B0604020202020204" pitchFamily="34" charset="0"/>
                <a:ea typeface="Arial" panose="020B0604020202020204" pitchFamily="34" charset="0"/>
              </a:rPr>
              <a:t>2011; </a:t>
            </a:r>
            <a:r>
              <a:rPr lang="en-US" sz="1400" dirty="0">
                <a:effectLst/>
                <a:latin typeface="Arial" panose="020B0604020202020204" pitchFamily="34" charset="0"/>
                <a:ea typeface="Arial" panose="020B0604020202020204" pitchFamily="34" charset="0"/>
              </a:rPr>
              <a:t>accepted 22 February</a:t>
            </a:r>
            <a:r>
              <a:rPr lang="en-US" sz="1400" spc="-195" dirty="0">
                <a:effectLst/>
                <a:latin typeface="Arial" panose="020B0604020202020204" pitchFamily="34" charset="0"/>
                <a:ea typeface="Arial" panose="020B0604020202020204" pitchFamily="34" charset="0"/>
              </a:rPr>
              <a:t> </a:t>
            </a:r>
            <a:r>
              <a:rPr lang="en-US" sz="1400" spc="-15" dirty="0">
                <a:effectLst/>
                <a:latin typeface="Arial" panose="020B0604020202020204" pitchFamily="34" charset="0"/>
                <a:ea typeface="Arial" panose="020B0604020202020204" pitchFamily="34" charset="0"/>
              </a:rPr>
              <a:t>2012</a:t>
            </a:r>
            <a:endParaRPr lang="en-IN" sz="1400" dirty="0">
              <a:effectLst/>
              <a:latin typeface="Arial" panose="020B0604020202020204" pitchFamily="34" charset="0"/>
              <a:ea typeface="Arial" panose="020B0604020202020204" pitchFamily="34" charset="0"/>
            </a:endParaRPr>
          </a:p>
          <a:p>
            <a:pPr marL="63500" marR="595630" algn="just">
              <a:lnSpc>
                <a:spcPct val="111000"/>
              </a:lnSpc>
            </a:pPr>
            <a:r>
              <a:rPr lang="en-US" sz="1400" spc="-45" dirty="0">
                <a:effectLst/>
                <a:latin typeface="Arial" panose="020B0604020202020204" pitchFamily="34" charset="0"/>
                <a:ea typeface="Arial" panose="020B0604020202020204" pitchFamily="34" charset="0"/>
              </a:rPr>
              <a:t>A</a:t>
            </a:r>
            <a:r>
              <a:rPr lang="en-US" sz="1400" spc="-25" dirty="0">
                <a:effectLst/>
                <a:latin typeface="Arial" panose="020B0604020202020204" pitchFamily="34" charset="0"/>
                <a:ea typeface="Arial" panose="020B0604020202020204" pitchFamily="34" charset="0"/>
              </a:rPr>
              <a:t>v</a:t>
            </a:r>
            <a:r>
              <a:rPr lang="en-US" sz="1400" spc="-5" dirty="0">
                <a:effectLst/>
                <a:latin typeface="Arial" panose="020B0604020202020204" pitchFamily="34" charset="0"/>
                <a:ea typeface="Arial" panose="020B0604020202020204" pitchFamily="34" charset="0"/>
              </a:rPr>
              <a:t>ai</a:t>
            </a:r>
            <a:r>
              <a:rPr lang="en-US" sz="1400" spc="-35" dirty="0">
                <a:effectLst/>
                <a:latin typeface="Arial" panose="020B0604020202020204" pitchFamily="34" charset="0"/>
                <a:ea typeface="Arial" panose="020B0604020202020204" pitchFamily="34" charset="0"/>
              </a:rPr>
              <a:t>l</a:t>
            </a:r>
            <a:r>
              <a:rPr lang="en-US" sz="1400" spc="-5" dirty="0">
                <a:effectLst/>
                <a:latin typeface="Arial" panose="020B0604020202020204" pitchFamily="34" charset="0"/>
                <a:ea typeface="Arial" panose="020B0604020202020204" pitchFamily="34" charset="0"/>
              </a:rPr>
              <a:t>ab</a:t>
            </a:r>
            <a:r>
              <a:rPr lang="en-US" sz="1400" spc="-35" dirty="0">
                <a:effectLst/>
                <a:latin typeface="Arial" panose="020B0604020202020204" pitchFamily="34" charset="0"/>
                <a:ea typeface="Arial" panose="020B0604020202020204" pitchFamily="34" charset="0"/>
              </a:rPr>
              <a:t>l</a:t>
            </a:r>
            <a:r>
              <a:rPr lang="en-US" sz="1400" dirty="0">
                <a:effectLst/>
                <a:latin typeface="Arial" panose="020B0604020202020204" pitchFamily="34" charset="0"/>
                <a:ea typeface="Arial" panose="020B0604020202020204" pitchFamily="34" charset="0"/>
              </a:rPr>
              <a:t>e </a:t>
            </a:r>
            <a:r>
              <a:rPr lang="en-US" sz="1400" spc="-5" dirty="0">
                <a:effectLst/>
                <a:latin typeface="Arial" panose="020B0604020202020204" pitchFamily="34" charset="0"/>
                <a:ea typeface="Arial" panose="020B0604020202020204" pitchFamily="34" charset="0"/>
              </a:rPr>
              <a:t>onlin</a:t>
            </a:r>
            <a:r>
              <a:rPr lang="en-US" sz="1400" dirty="0">
                <a:effectLst/>
                <a:latin typeface="Arial" panose="020B0604020202020204" pitchFamily="34" charset="0"/>
                <a:ea typeface="Arial" panose="020B0604020202020204" pitchFamily="34" charset="0"/>
              </a:rPr>
              <a:t>e </a:t>
            </a:r>
            <a:r>
              <a:rPr lang="en-US" sz="1400" spc="-5" dirty="0">
                <a:effectLst/>
                <a:latin typeface="Arial" panose="020B0604020202020204" pitchFamily="34" charset="0"/>
                <a:ea typeface="Arial" panose="020B0604020202020204" pitchFamily="34" charset="0"/>
              </a:rPr>
              <a:t>1</a:t>
            </a:r>
            <a:r>
              <a:rPr lang="en-US" sz="1400" dirty="0">
                <a:effectLst/>
                <a:latin typeface="Arial" panose="020B0604020202020204" pitchFamily="34" charset="0"/>
                <a:ea typeface="Arial" panose="020B0604020202020204" pitchFamily="34" charset="0"/>
              </a:rPr>
              <a:t>9 </a:t>
            </a:r>
            <a:r>
              <a:rPr lang="en-US" sz="1400" spc="-5" dirty="0">
                <a:effectLst/>
                <a:latin typeface="Arial" panose="020B0604020202020204" pitchFamily="34" charset="0"/>
                <a:ea typeface="Arial" panose="020B0604020202020204" pitchFamily="34" charset="0"/>
              </a:rPr>
              <a:t>Ma</a:t>
            </a:r>
            <a:r>
              <a:rPr lang="en-US" sz="1400" spc="-45" dirty="0">
                <a:effectLst/>
                <a:latin typeface="Arial" panose="020B0604020202020204" pitchFamily="34" charset="0"/>
                <a:ea typeface="Arial" panose="020B0604020202020204" pitchFamily="34" charset="0"/>
              </a:rPr>
              <a:t>r</a:t>
            </a:r>
            <a:r>
              <a:rPr lang="en-US" sz="1400" spc="-5" dirty="0">
                <a:effectLst/>
                <a:latin typeface="Arial" panose="020B0604020202020204" pitchFamily="34" charset="0"/>
                <a:ea typeface="Arial" panose="020B0604020202020204" pitchFamily="34" charset="0"/>
              </a:rPr>
              <a:t>c</a:t>
            </a:r>
            <a:r>
              <a:rPr lang="en-US" sz="1400" dirty="0">
                <a:effectLst/>
                <a:latin typeface="Arial" panose="020B0604020202020204" pitchFamily="34" charset="0"/>
                <a:ea typeface="Arial" panose="020B0604020202020204" pitchFamily="34" charset="0"/>
              </a:rPr>
              <a:t>h </a:t>
            </a:r>
            <a:r>
              <a:rPr lang="en-US" sz="1400" spc="-5" dirty="0">
                <a:effectLst/>
                <a:latin typeface="Arial" panose="020B0604020202020204" pitchFamily="34" charset="0"/>
                <a:ea typeface="Arial" panose="020B0604020202020204" pitchFamily="34" charset="0"/>
              </a:rPr>
              <a:t>2</a:t>
            </a:r>
            <a:r>
              <a:rPr lang="en-US" sz="1400" spc="-45" dirty="0">
                <a:effectLst/>
                <a:latin typeface="Arial" panose="020B0604020202020204" pitchFamily="34" charset="0"/>
                <a:ea typeface="Arial" panose="020B0604020202020204" pitchFamily="34" charset="0"/>
              </a:rPr>
              <a:t>0</a:t>
            </a:r>
            <a:r>
              <a:rPr lang="en-US" sz="1400" spc="-5" dirty="0">
                <a:effectLst/>
                <a:latin typeface="Arial" panose="020B0604020202020204" pitchFamily="34" charset="0"/>
                <a:ea typeface="Arial" panose="020B0604020202020204" pitchFamily="34" charset="0"/>
              </a:rPr>
              <a:t>12</a:t>
            </a:r>
            <a:r>
              <a:rPr lang="en-US" sz="1400" spc="-45" dirty="0">
                <a:effectLst/>
                <a:latin typeface="Arial" panose="020B0604020202020204" pitchFamily="34" charset="0"/>
                <a:ea typeface="Arial" panose="020B0604020202020204" pitchFamily="34" charset="0"/>
              </a:rPr>
              <a:t>,C</a:t>
            </a:r>
            <a:r>
              <a:rPr lang="en-US" sz="1400" spc="-5" dirty="0">
                <a:effectLst/>
                <a:latin typeface="Arial" panose="020B0604020202020204" pitchFamily="34" charset="0"/>
                <a:ea typeface="Arial" panose="020B0604020202020204" pitchFamily="34" charset="0"/>
              </a:rPr>
              <a:t>ommunicat</a:t>
            </a:r>
            <a:r>
              <a:rPr lang="en-US" sz="1400" spc="-25" dirty="0">
                <a:effectLst/>
                <a:latin typeface="Arial" panose="020B0604020202020204" pitchFamily="34" charset="0"/>
                <a:ea typeface="Arial" panose="020B0604020202020204" pitchFamily="34" charset="0"/>
              </a:rPr>
              <a:t>e</a:t>
            </a:r>
            <a:r>
              <a:rPr lang="en-US" sz="1400" dirty="0">
                <a:effectLst/>
                <a:latin typeface="Arial" panose="020B0604020202020204" pitchFamily="34" charset="0"/>
                <a:ea typeface="Arial" panose="020B0604020202020204" pitchFamily="34" charset="0"/>
              </a:rPr>
              <a:t>d </a:t>
            </a:r>
            <a:r>
              <a:rPr lang="en-US" sz="1400" spc="-35" dirty="0">
                <a:effectLst/>
                <a:latin typeface="Arial" panose="020B0604020202020204" pitchFamily="34" charset="0"/>
                <a:ea typeface="Arial" panose="020B0604020202020204" pitchFamily="34" charset="0"/>
              </a:rPr>
              <a:t>b</a:t>
            </a:r>
            <a:r>
              <a:rPr lang="en-US" sz="1400" spc="-5" dirty="0">
                <a:effectLst/>
                <a:latin typeface="Arial" panose="020B0604020202020204" pitchFamily="34" charset="0"/>
                <a:ea typeface="Arial" panose="020B0604020202020204" pitchFamily="34" charset="0"/>
              </a:rPr>
              <a:t>y</a:t>
            </a:r>
            <a:r>
              <a:rPr lang="en-US" sz="1400" dirty="0">
                <a:effectLst/>
                <a:latin typeface="Arial" panose="020B0604020202020204" pitchFamily="34" charset="0"/>
                <a:ea typeface="Arial" panose="020B0604020202020204" pitchFamily="34" charset="0"/>
              </a:rPr>
              <a:t>: </a:t>
            </a:r>
            <a:r>
              <a:rPr lang="en-US" sz="1400" spc="-5" dirty="0">
                <a:effectLst/>
                <a:latin typeface="Arial" panose="020B0604020202020204" pitchFamily="34" charset="0"/>
                <a:ea typeface="Arial" panose="020B0604020202020204" pitchFamily="34" charset="0"/>
              </a:rPr>
              <a:t>Associat</a:t>
            </a:r>
            <a:r>
              <a:rPr lang="en-US" sz="1400" dirty="0">
                <a:effectLst/>
                <a:latin typeface="Arial" panose="020B0604020202020204" pitchFamily="34" charset="0"/>
                <a:ea typeface="Arial" panose="020B0604020202020204" pitchFamily="34" charset="0"/>
              </a:rPr>
              <a:t>e </a:t>
            </a:r>
            <a:r>
              <a:rPr lang="en-US" sz="1400" spc="-5" dirty="0">
                <a:effectLst/>
                <a:latin typeface="Arial" panose="020B0604020202020204" pitchFamily="34" charset="0"/>
                <a:ea typeface="Arial" panose="020B0604020202020204" pitchFamily="34" charset="0"/>
              </a:rPr>
              <a:t>Edito</a:t>
            </a:r>
            <a:r>
              <a:rPr lang="en-US" sz="1400" dirty="0">
                <a:effectLst/>
                <a:latin typeface="Arial" panose="020B0604020202020204" pitchFamily="34" charset="0"/>
                <a:ea typeface="Arial" panose="020B0604020202020204" pitchFamily="34" charset="0"/>
              </a:rPr>
              <a:t>r </a:t>
            </a:r>
            <a:r>
              <a:rPr lang="en-US" sz="1400" spc="-5" dirty="0" err="1">
                <a:effectLst/>
                <a:latin typeface="Arial" panose="020B0604020202020204" pitchFamily="34" charset="0"/>
                <a:ea typeface="Arial" panose="020B0604020202020204" pitchFamily="34" charset="0"/>
              </a:rPr>
              <a:t>Aliakba</a:t>
            </a:r>
            <a:r>
              <a:rPr lang="en-US" sz="1400" dirty="0" err="1">
                <a:effectLst/>
                <a:latin typeface="Arial" panose="020B0604020202020204" pitchFamily="34" charset="0"/>
                <a:ea typeface="Arial" panose="020B0604020202020204" pitchFamily="34" charset="0"/>
              </a:rPr>
              <a:t>r</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Akbarzadeh</a:t>
            </a:r>
            <a:endParaRPr lang="en-IN" sz="1400" dirty="0">
              <a:effectLst/>
              <a:latin typeface="Arial" panose="020B0604020202020204" pitchFamily="34" charset="0"/>
              <a:ea typeface="Arial" panose="020B0604020202020204" pitchFamily="34" charset="0"/>
            </a:endParaRPr>
          </a:p>
          <a:p>
            <a:pPr marL="63500">
              <a:spcBef>
                <a:spcPts val="50"/>
              </a:spcBef>
              <a:spcAft>
                <a:spcPts val="0"/>
              </a:spcAft>
            </a:pPr>
            <a:r>
              <a:rPr lang="en-US" sz="1600" dirty="0">
                <a:effectLst/>
                <a:latin typeface="Arial" panose="020B0604020202020204" pitchFamily="34" charset="0"/>
                <a:ea typeface="Arial" panose="020B0604020202020204" pitchFamily="34" charset="0"/>
              </a:rPr>
              <a:t> </a:t>
            </a:r>
            <a:endParaRPr lang="en-IN" sz="1400" dirty="0">
              <a:effectLst/>
              <a:latin typeface="Arial" panose="020B0604020202020204" pitchFamily="34" charset="0"/>
              <a:ea typeface="Arial" panose="020B0604020202020204" pitchFamily="34" charset="0"/>
            </a:endParaRPr>
          </a:p>
          <a:p>
            <a:pPr>
              <a:spcBef>
                <a:spcPts val="5"/>
              </a:spcBef>
              <a:tabLst>
                <a:tab pos="175895" algn="l"/>
              </a:tabLst>
            </a:pPr>
            <a:r>
              <a:rPr lang="en-US" sz="1400" spc="-100" dirty="0">
                <a:effectLst/>
                <a:latin typeface="Arial" panose="020B0604020202020204" pitchFamily="34" charset="0"/>
                <a:ea typeface="Arial" panose="020B0604020202020204" pitchFamily="34" charset="0"/>
              </a:rPr>
              <a:t>[2] </a:t>
            </a:r>
            <a:r>
              <a:rPr lang="en-US" sz="1400" spc="-100" dirty="0" err="1">
                <a:effectLst/>
                <a:latin typeface="Arial" panose="020B0604020202020204" pitchFamily="34" charset="0"/>
                <a:ea typeface="Arial" panose="020B0604020202020204" pitchFamily="34" charset="0"/>
              </a:rPr>
              <a:t>Z</a:t>
            </a:r>
            <a:r>
              <a:rPr lang="en-US" sz="1400" spc="-5" dirty="0" err="1">
                <a:effectLst/>
                <a:latin typeface="Arial" panose="020B0604020202020204" pitchFamily="34" charset="0"/>
                <a:ea typeface="Arial" panose="020B0604020202020204" pitchFamily="34" charset="0"/>
              </a:rPr>
              <a:t>aena</a:t>
            </a:r>
            <a:r>
              <a:rPr lang="en-US" sz="1400" dirty="0" err="1">
                <a:effectLst/>
                <a:latin typeface="Arial" panose="020B0604020202020204" pitchFamily="34" charset="0"/>
                <a:ea typeface="Arial" panose="020B0604020202020204" pitchFamily="34" charset="0"/>
              </a:rPr>
              <a:t>b</a:t>
            </a:r>
            <a:r>
              <a:rPr lang="en-US" sz="1400" spc="15" dirty="0">
                <a:effectLst/>
                <a:latin typeface="Arial" panose="020B0604020202020204" pitchFamily="34" charset="0"/>
                <a:ea typeface="Arial" panose="020B0604020202020204" pitchFamily="34" charset="0"/>
              </a:rPr>
              <a:t> </a:t>
            </a:r>
            <a:r>
              <a:rPr lang="en-US" sz="1400" spc="-5" dirty="0">
                <a:effectLst/>
                <a:latin typeface="Arial" panose="020B0604020202020204" pitchFamily="34" charset="0"/>
                <a:ea typeface="Arial" panose="020B0604020202020204" pitchFamily="34" charset="0"/>
              </a:rPr>
              <a:t>Muslimin1</a:t>
            </a:r>
            <a:r>
              <a:rPr lang="en-US" sz="1400" dirty="0">
                <a:effectLst/>
                <a:latin typeface="Arial" panose="020B0604020202020204" pitchFamily="34" charset="0"/>
                <a:ea typeface="Arial" panose="020B0604020202020204" pitchFamily="34" charset="0"/>
              </a:rPr>
              <a:t>,</a:t>
            </a:r>
            <a:r>
              <a:rPr lang="en-US" sz="1400" spc="15" dirty="0">
                <a:effectLst/>
                <a:latin typeface="Arial" panose="020B0604020202020204" pitchFamily="34" charset="0"/>
                <a:ea typeface="Arial" panose="020B0604020202020204" pitchFamily="34" charset="0"/>
              </a:rPr>
              <a:t> </a:t>
            </a:r>
            <a:r>
              <a:rPr lang="en-US" sz="1400" spc="-25" dirty="0" err="1">
                <a:effectLst/>
                <a:latin typeface="Arial" panose="020B0604020202020204" pitchFamily="34" charset="0"/>
                <a:ea typeface="Arial" panose="020B0604020202020204" pitchFamily="34" charset="0"/>
              </a:rPr>
              <a:t>A</a:t>
            </a:r>
            <a:r>
              <a:rPr lang="en-US" sz="1400" spc="-5" dirty="0" err="1">
                <a:effectLst/>
                <a:latin typeface="Arial" panose="020B0604020202020204" pitchFamily="34" charset="0"/>
                <a:ea typeface="Arial" panose="020B0604020202020204" pitchFamily="34" charset="0"/>
              </a:rPr>
              <a:t>gu</a:t>
            </a:r>
            <a:r>
              <a:rPr lang="en-US" sz="1400" dirty="0" err="1">
                <a:effectLst/>
                <a:latin typeface="Arial" panose="020B0604020202020204" pitchFamily="34" charset="0"/>
                <a:ea typeface="Arial" panose="020B0604020202020204" pitchFamily="34" charset="0"/>
              </a:rPr>
              <a:t>s</a:t>
            </a:r>
            <a:r>
              <a:rPr lang="en-US" sz="1400" spc="15" dirty="0">
                <a:effectLst/>
                <a:latin typeface="Arial" panose="020B0604020202020204" pitchFamily="34" charset="0"/>
                <a:ea typeface="Arial" panose="020B0604020202020204" pitchFamily="34" charset="0"/>
              </a:rPr>
              <a:t> </a:t>
            </a:r>
            <a:r>
              <a:rPr lang="en-US" sz="1400" spc="-5" dirty="0">
                <a:effectLst/>
                <a:latin typeface="Arial" panose="020B0604020202020204" pitchFamily="34" charset="0"/>
                <a:ea typeface="Arial" panose="020B0604020202020204" pitchFamily="34" charset="0"/>
              </a:rPr>
              <a:t>Sis</a:t>
            </a:r>
            <a:r>
              <a:rPr lang="en-US" sz="1400" spc="-25" dirty="0">
                <a:effectLst/>
                <a:latin typeface="Arial" panose="020B0604020202020204" pitchFamily="34" charset="0"/>
                <a:ea typeface="Arial" panose="020B0604020202020204" pitchFamily="34" charset="0"/>
              </a:rPr>
              <a:t>w</a:t>
            </a:r>
            <a:r>
              <a:rPr lang="en-US" sz="1400" spc="-5" dirty="0">
                <a:effectLst/>
                <a:latin typeface="Arial" panose="020B0604020202020204" pitchFamily="34" charset="0"/>
                <a:ea typeface="Arial" panose="020B0604020202020204" pitchFamily="34" charset="0"/>
              </a:rPr>
              <a:t>anto1,Inda</a:t>
            </a:r>
            <a:r>
              <a:rPr lang="en-US" sz="1400" dirty="0">
                <a:effectLst/>
                <a:latin typeface="Arial" panose="020B0604020202020204" pitchFamily="34" charset="0"/>
                <a:ea typeface="Arial" panose="020B0604020202020204" pitchFamily="34" charset="0"/>
              </a:rPr>
              <a:t>r</a:t>
            </a:r>
            <a:r>
              <a:rPr lang="en-US" sz="1400" spc="15" dirty="0">
                <a:effectLst/>
                <a:latin typeface="Arial" panose="020B0604020202020204" pitchFamily="34" charset="0"/>
                <a:ea typeface="Arial" panose="020B0604020202020204" pitchFamily="34" charset="0"/>
              </a:rPr>
              <a:t> </a:t>
            </a:r>
            <a:r>
              <a:rPr lang="en-US" sz="1400" spc="-5" dirty="0" err="1">
                <a:effectLst/>
                <a:latin typeface="Arial" panose="020B0604020202020204" pitchFamily="34" charset="0"/>
                <a:ea typeface="Arial" panose="020B0604020202020204" pitchFamily="34" charset="0"/>
              </a:rPr>
              <a:t>Chae</a:t>
            </a:r>
            <a:r>
              <a:rPr lang="en-US" sz="1400" spc="-45" dirty="0" err="1">
                <a:effectLst/>
                <a:latin typeface="Arial" panose="020B0604020202020204" pitchFamily="34" charset="0"/>
                <a:ea typeface="Arial" panose="020B0604020202020204" pitchFamily="34" charset="0"/>
              </a:rPr>
              <a:t>r</a:t>
            </a:r>
            <a:r>
              <a:rPr lang="en-US" sz="1400" spc="-5" dirty="0" err="1">
                <a:effectLst/>
                <a:latin typeface="Arial" panose="020B0604020202020204" pitchFamily="34" charset="0"/>
                <a:ea typeface="Arial" panose="020B0604020202020204" pitchFamily="34" charset="0"/>
              </a:rPr>
              <a:t>a</a:t>
            </a:r>
            <a:r>
              <a:rPr lang="en-US" sz="1400" dirty="0" err="1">
                <a:effectLst/>
                <a:latin typeface="Arial" panose="020B0604020202020204" pitchFamily="34" charset="0"/>
                <a:ea typeface="Arial" panose="020B0604020202020204" pitchFamily="34" charset="0"/>
              </a:rPr>
              <a:t>h</a:t>
            </a:r>
            <a:r>
              <a:rPr lang="en-US" sz="1400" spc="15" dirty="0">
                <a:effectLst/>
                <a:latin typeface="Arial" panose="020B0604020202020204" pitchFamily="34" charset="0"/>
                <a:ea typeface="Arial" panose="020B0604020202020204" pitchFamily="34" charset="0"/>
              </a:rPr>
              <a:t> </a:t>
            </a:r>
            <a:r>
              <a:rPr lang="en-US" sz="1400" spc="-5" dirty="0">
                <a:effectLst/>
                <a:latin typeface="Arial" panose="020B0604020202020204" pitchFamily="34" charset="0"/>
                <a:ea typeface="Arial" panose="020B0604020202020204" pitchFamily="34" charset="0"/>
              </a:rPr>
              <a:t>Gunadin</a:t>
            </a:r>
            <a:r>
              <a:rPr lang="en-US" sz="1400" dirty="0">
                <a:effectLst/>
                <a:latin typeface="Arial" panose="020B0604020202020204" pitchFamily="34" charset="0"/>
                <a:ea typeface="Arial" panose="020B0604020202020204" pitchFamily="34" charset="0"/>
              </a:rPr>
              <a:t>1, and Muhammad Anshar1,</a:t>
            </a:r>
            <a:r>
              <a:rPr lang="en-US" sz="1400" i="1" dirty="0">
                <a:effectLst/>
                <a:latin typeface="Arial" panose="020B0604020202020204" pitchFamily="34" charset="0"/>
                <a:ea typeface="Arial" panose="020B0604020202020204" pitchFamily="34" charset="0"/>
              </a:rPr>
              <a:t>Real Time Monitoring of Salinity Gradient and Solar Pond Temperature,</a:t>
            </a:r>
            <a:r>
              <a:rPr lang="en-US" sz="1400" dirty="0">
                <a:effectLst/>
                <a:latin typeface="Arial" panose="020B0604020202020204" pitchFamily="34" charset="0"/>
                <a:ea typeface="Arial" panose="020B0604020202020204" pitchFamily="34" charset="0"/>
              </a:rPr>
              <a:t>1.Departement of Electrical Engineering </a:t>
            </a:r>
            <a:r>
              <a:rPr lang="en-US" sz="1400" dirty="0" err="1">
                <a:effectLst/>
                <a:latin typeface="Arial" panose="020B0604020202020204" pitchFamily="34" charset="0"/>
                <a:ea typeface="Arial" panose="020B0604020202020204" pitchFamily="34" charset="0"/>
              </a:rPr>
              <a:t>Hasanuddin</a:t>
            </a:r>
            <a:r>
              <a:rPr lang="en-US" sz="1400" dirty="0">
                <a:effectLst/>
                <a:latin typeface="Arial" panose="020B0604020202020204" pitchFamily="34" charset="0"/>
                <a:ea typeface="Arial" panose="020B0604020202020204" pitchFamily="34" charset="0"/>
              </a:rPr>
              <a:t> of University</a:t>
            </a:r>
          </a:p>
          <a:p>
            <a:pPr>
              <a:spcBef>
                <a:spcPts val="5"/>
              </a:spcBef>
              <a:tabLst>
                <a:tab pos="175895" algn="l"/>
              </a:tabLst>
            </a:pPr>
            <a:endParaRPr lang="en-IN" dirty="0">
              <a:latin typeface="Arial" panose="020B0604020202020204" pitchFamily="34" charset="0"/>
              <a:ea typeface="Arial" panose="020B0604020202020204" pitchFamily="34" charset="0"/>
            </a:endParaRPr>
          </a:p>
          <a:p>
            <a:pPr marL="63500" marR="340360">
              <a:lnSpc>
                <a:spcPct val="116000"/>
              </a:lnSpc>
              <a:spcBef>
                <a:spcPts val="230"/>
              </a:spcBef>
              <a:spcAft>
                <a:spcPts val="0"/>
              </a:spcAft>
            </a:pPr>
            <a:r>
              <a:rPr lang="en-US" sz="1400" dirty="0">
                <a:effectLst/>
                <a:latin typeface="Arial" panose="020B0604020202020204" pitchFamily="34" charset="0"/>
                <a:ea typeface="Arial" panose="020B0604020202020204" pitchFamily="34" charset="0"/>
              </a:rPr>
              <a:t>[3] </a:t>
            </a:r>
            <a:r>
              <a:rPr lang="en-US" sz="1400" spc="-35" dirty="0">
                <a:effectLst/>
                <a:latin typeface="Arial" panose="020B0604020202020204" pitchFamily="34" charset="0"/>
                <a:ea typeface="Arial" panose="020B0604020202020204" pitchFamily="34" charset="0"/>
              </a:rPr>
              <a:t>J. </a:t>
            </a:r>
            <a:r>
              <a:rPr lang="en-US" sz="1400" dirty="0">
                <a:effectLst/>
                <a:latin typeface="Arial" panose="020B0604020202020204" pitchFamily="34" charset="0"/>
                <a:ea typeface="Arial" panose="020B0604020202020204" pitchFamily="34" charset="0"/>
              </a:rPr>
              <a:t>A. Du e, and </a:t>
            </a:r>
            <a:r>
              <a:rPr lang="en-US" sz="1400" spc="-90" dirty="0">
                <a:effectLst/>
                <a:latin typeface="Arial" panose="020B0604020202020204" pitchFamily="34" charset="0"/>
                <a:ea typeface="Arial" panose="020B0604020202020204" pitchFamily="34" charset="0"/>
              </a:rPr>
              <a:t>W. </a:t>
            </a:r>
            <a:r>
              <a:rPr lang="en-US" sz="1400" dirty="0">
                <a:effectLst/>
                <a:latin typeface="Arial" panose="020B0604020202020204" pitchFamily="34" charset="0"/>
                <a:ea typeface="Arial" panose="020B0604020202020204" pitchFamily="34" charset="0"/>
              </a:rPr>
              <a:t>A. Beckman ‘’Solar Engineering of Thermal Processes’’ </a:t>
            </a:r>
            <a:r>
              <a:rPr lang="en-US" sz="1400" spc="-20" dirty="0">
                <a:effectLst/>
                <a:latin typeface="Arial" panose="020B0604020202020204" pitchFamily="34" charset="0"/>
                <a:ea typeface="Arial" panose="020B0604020202020204" pitchFamily="34" charset="0"/>
              </a:rPr>
              <a:t>3rd </a:t>
            </a:r>
            <a:r>
              <a:rPr lang="en-US" sz="1400" dirty="0">
                <a:effectLst/>
                <a:latin typeface="Arial" panose="020B0604020202020204" pitchFamily="34" charset="0"/>
                <a:ea typeface="Arial" panose="020B0604020202020204" pitchFamily="34" charset="0"/>
              </a:rPr>
              <a:t>Ed.</a:t>
            </a:r>
            <a:r>
              <a:rPr lang="en-US" sz="1400" spc="-20" dirty="0">
                <a:effectLst/>
                <a:latin typeface="Arial" panose="020B0604020202020204" pitchFamily="34" charset="0"/>
                <a:ea typeface="Arial" panose="020B0604020202020204" pitchFamily="34" charset="0"/>
              </a:rPr>
              <a:t> </a:t>
            </a:r>
            <a:r>
              <a:rPr lang="en-US" sz="1400" dirty="0">
                <a:effectLst/>
                <a:latin typeface="Arial" panose="020B0604020202020204" pitchFamily="34" charset="0"/>
                <a:ea typeface="Arial" panose="020B0604020202020204" pitchFamily="34" charset="0"/>
              </a:rPr>
              <a:t>,John Wiley &amp; Sons (2006) 652.</a:t>
            </a:r>
          </a:p>
          <a:p>
            <a:pPr marL="63500" marR="340360">
              <a:lnSpc>
                <a:spcPct val="116000"/>
              </a:lnSpc>
              <a:spcBef>
                <a:spcPts val="230"/>
              </a:spcBef>
              <a:spcAft>
                <a:spcPts val="0"/>
              </a:spcAft>
            </a:pPr>
            <a:endParaRPr lang="en-IN" sz="1400" dirty="0">
              <a:effectLst/>
              <a:latin typeface="Arial" panose="020B0604020202020204" pitchFamily="34" charset="0"/>
              <a:ea typeface="Arial" panose="020B0604020202020204" pitchFamily="34" charset="0"/>
            </a:endParaRPr>
          </a:p>
          <a:p>
            <a:pPr marR="412750" lvl="0">
              <a:lnSpc>
                <a:spcPct val="111000"/>
              </a:lnSpc>
              <a:spcBef>
                <a:spcPts val="145"/>
              </a:spcBef>
              <a:spcAft>
                <a:spcPts val="0"/>
              </a:spcAft>
              <a:buSzPts val="1100"/>
              <a:tabLst>
                <a:tab pos="279400" algn="l"/>
              </a:tabLst>
            </a:pPr>
            <a:r>
              <a:rPr lang="en-US" sz="1400" spc="-5" dirty="0">
                <a:effectLst/>
                <a:latin typeface="Arial" panose="020B0604020202020204" pitchFamily="34" charset="0"/>
                <a:ea typeface="Arial" panose="020B0604020202020204" pitchFamily="34" charset="0"/>
              </a:rPr>
              <a:t>[4] H. M. Lu, A. H. </a:t>
            </a:r>
            <a:r>
              <a:rPr lang="en-US" sz="1400" spc="-80" dirty="0">
                <a:effectLst/>
                <a:latin typeface="Arial" panose="020B0604020202020204" pitchFamily="34" charset="0"/>
                <a:ea typeface="Arial" panose="020B0604020202020204" pitchFamily="34" charset="0"/>
              </a:rPr>
              <a:t>P. </a:t>
            </a:r>
            <a:r>
              <a:rPr lang="en-US" sz="1400" spc="-5" dirty="0">
                <a:effectLst/>
                <a:latin typeface="Arial" panose="020B0604020202020204" pitchFamily="34" charset="0"/>
                <a:ea typeface="Arial" panose="020B0604020202020204" pitchFamily="34" charset="0"/>
              </a:rPr>
              <a:t>Swift, H. </a:t>
            </a:r>
            <a:r>
              <a:rPr lang="en-US" sz="1400" spc="-35" dirty="0">
                <a:effectLst/>
                <a:latin typeface="Arial" panose="020B0604020202020204" pitchFamily="34" charset="0"/>
                <a:ea typeface="Arial" panose="020B0604020202020204" pitchFamily="34" charset="0"/>
              </a:rPr>
              <a:t>D. </a:t>
            </a:r>
            <a:r>
              <a:rPr lang="en-US" sz="1400" spc="-5" dirty="0">
                <a:effectLst/>
                <a:latin typeface="Arial" panose="020B0604020202020204" pitchFamily="34" charset="0"/>
                <a:ea typeface="Arial" panose="020B0604020202020204" pitchFamily="34" charset="0"/>
              </a:rPr>
              <a:t>Hein and </a:t>
            </a:r>
            <a:r>
              <a:rPr lang="en-US" sz="1400" spc="-35" dirty="0">
                <a:effectLst/>
                <a:latin typeface="Arial" panose="020B0604020202020204" pitchFamily="34" charset="0"/>
                <a:ea typeface="Arial" panose="020B0604020202020204" pitchFamily="34" charset="0"/>
              </a:rPr>
              <a:t>J. </a:t>
            </a:r>
            <a:r>
              <a:rPr lang="en-US" sz="1400" spc="-5" dirty="0">
                <a:effectLst/>
                <a:latin typeface="Arial" panose="020B0604020202020204" pitchFamily="34" charset="0"/>
                <a:ea typeface="Arial" panose="020B0604020202020204" pitchFamily="34" charset="0"/>
              </a:rPr>
              <a:t>C. </a:t>
            </a:r>
            <a:r>
              <a:rPr lang="en-US" sz="1400" spc="-25" dirty="0">
                <a:effectLst/>
                <a:latin typeface="Arial" panose="020B0604020202020204" pitchFamily="34" charset="0"/>
                <a:ea typeface="Arial" panose="020B0604020202020204" pitchFamily="34" charset="0"/>
              </a:rPr>
              <a:t>Walton, </a:t>
            </a:r>
            <a:r>
              <a:rPr lang="en-US" sz="1400" spc="-5" dirty="0">
                <a:effectLst/>
                <a:latin typeface="Arial" panose="020B0604020202020204" pitchFamily="34" charset="0"/>
                <a:ea typeface="Arial" panose="020B0604020202020204" pitchFamily="34" charset="0"/>
              </a:rPr>
              <a:t>‘’Advancements in salinity gradient solar-pond technology based on sixteen </a:t>
            </a:r>
            <a:r>
              <a:rPr lang="en-US" sz="1400" spc="-15" dirty="0">
                <a:effectLst/>
                <a:latin typeface="Arial" panose="020B0604020202020204" pitchFamily="34" charset="0"/>
                <a:ea typeface="Arial" panose="020B0604020202020204" pitchFamily="34" charset="0"/>
              </a:rPr>
              <a:t>years </a:t>
            </a:r>
            <a:r>
              <a:rPr lang="en-US" sz="1400" spc="-5" dirty="0">
                <a:effectLst/>
                <a:latin typeface="Arial" panose="020B0604020202020204" pitchFamily="34" charset="0"/>
                <a:ea typeface="Arial" panose="020B0604020202020204" pitchFamily="34" charset="0"/>
              </a:rPr>
              <a:t>of  operational experience’’ </a:t>
            </a:r>
            <a:r>
              <a:rPr lang="en-US" sz="1400" spc="-35" dirty="0">
                <a:effectLst/>
                <a:latin typeface="Arial" panose="020B0604020202020204" pitchFamily="34" charset="0"/>
                <a:ea typeface="Arial" panose="020B0604020202020204" pitchFamily="34" charset="0"/>
              </a:rPr>
              <a:t>J. </a:t>
            </a:r>
            <a:r>
              <a:rPr lang="en-US" sz="1400" spc="-5" dirty="0" err="1">
                <a:effectLst/>
                <a:latin typeface="Arial" panose="020B0604020202020204" pitchFamily="34" charset="0"/>
                <a:ea typeface="Arial" panose="020B0604020202020204" pitchFamily="34" charset="0"/>
              </a:rPr>
              <a:t>Sol.</a:t>
            </a:r>
            <a:r>
              <a:rPr lang="en-US" sz="1400" dirty="0" err="1">
                <a:effectLst/>
                <a:latin typeface="Arial" panose="020B0604020202020204" pitchFamily="34" charset="0"/>
                <a:ea typeface="Arial" panose="020B0604020202020204" pitchFamily="34" charset="0"/>
              </a:rPr>
              <a:t>EnergyTrans</a:t>
            </a:r>
            <a:r>
              <a:rPr lang="en-US" sz="1400" dirty="0">
                <a:effectLst/>
                <a:latin typeface="Arial" panose="020B0604020202020204" pitchFamily="34" charset="0"/>
                <a:ea typeface="Arial" panose="020B0604020202020204" pitchFamily="34" charset="0"/>
              </a:rPr>
              <a:t>. ASME 126 (2004) 759-767.</a:t>
            </a:r>
          </a:p>
          <a:p>
            <a:pPr marR="412750" lvl="0">
              <a:lnSpc>
                <a:spcPct val="111000"/>
              </a:lnSpc>
              <a:spcBef>
                <a:spcPts val="145"/>
              </a:spcBef>
              <a:spcAft>
                <a:spcPts val="0"/>
              </a:spcAft>
              <a:buSzPts val="1100"/>
              <a:tabLst>
                <a:tab pos="279400" algn="l"/>
              </a:tabLst>
            </a:pPr>
            <a:endParaRPr lang="en-IN" sz="1400" dirty="0">
              <a:effectLst/>
              <a:latin typeface="Arial" panose="020B0604020202020204" pitchFamily="34" charset="0"/>
              <a:ea typeface="Arial" panose="020B0604020202020204" pitchFamily="34" charset="0"/>
            </a:endParaRPr>
          </a:p>
          <a:p>
            <a:pPr marR="113030" lvl="0">
              <a:lnSpc>
                <a:spcPct val="111000"/>
              </a:lnSpc>
              <a:spcBef>
                <a:spcPts val="145"/>
              </a:spcBef>
              <a:spcAft>
                <a:spcPts val="0"/>
              </a:spcAft>
              <a:buSzPts val="1100"/>
              <a:tabLst>
                <a:tab pos="276860" algn="l"/>
              </a:tabLst>
            </a:pPr>
            <a:r>
              <a:rPr lang="en-US" sz="1400" spc="-35" dirty="0">
                <a:effectLst/>
                <a:latin typeface="Arial" panose="020B0604020202020204" pitchFamily="34" charset="0"/>
                <a:ea typeface="Arial" panose="020B0604020202020204" pitchFamily="34" charset="0"/>
              </a:rPr>
              <a:t>[5] J. </a:t>
            </a:r>
            <a:r>
              <a:rPr lang="en-US" sz="1400" spc="-120" dirty="0">
                <a:effectLst/>
                <a:latin typeface="Arial" panose="020B0604020202020204" pitchFamily="34" charset="0"/>
                <a:ea typeface="Arial" panose="020B0604020202020204" pitchFamily="34" charset="0"/>
              </a:rPr>
              <a:t>F. </a:t>
            </a:r>
            <a:r>
              <a:rPr lang="en-US" sz="1400" spc="-15" dirty="0">
                <a:effectLst/>
                <a:latin typeface="Arial" panose="020B0604020202020204" pitchFamily="34" charset="0"/>
                <a:ea typeface="Arial" panose="020B0604020202020204" pitchFamily="34" charset="0"/>
              </a:rPr>
              <a:t>Kreider </a:t>
            </a:r>
            <a:r>
              <a:rPr lang="en-US" sz="1400" spc="-5" dirty="0">
                <a:effectLst/>
                <a:latin typeface="Arial" panose="020B0604020202020204" pitchFamily="34" charset="0"/>
                <a:ea typeface="Arial" panose="020B0604020202020204" pitchFamily="34" charset="0"/>
              </a:rPr>
              <a:t>and </a:t>
            </a:r>
            <a:r>
              <a:rPr lang="en-US" sz="1400" spc="-120" dirty="0">
                <a:effectLst/>
                <a:latin typeface="Arial" panose="020B0604020202020204" pitchFamily="34" charset="0"/>
                <a:ea typeface="Arial" panose="020B0604020202020204" pitchFamily="34" charset="0"/>
              </a:rPr>
              <a:t>F. </a:t>
            </a:r>
            <a:r>
              <a:rPr lang="en-US" sz="1400" spc="-20" dirty="0" err="1">
                <a:effectLst/>
                <a:latin typeface="Arial" panose="020B0604020202020204" pitchFamily="34" charset="0"/>
                <a:ea typeface="Arial" panose="020B0604020202020204" pitchFamily="34" charset="0"/>
              </a:rPr>
              <a:t>Kreith</a:t>
            </a:r>
            <a:r>
              <a:rPr lang="en-US" sz="1400" spc="-20" dirty="0">
                <a:effectLst/>
                <a:latin typeface="Arial" panose="020B0604020202020204" pitchFamily="34" charset="0"/>
                <a:ea typeface="Arial" panose="020B0604020202020204" pitchFamily="34" charset="0"/>
              </a:rPr>
              <a:t> </a:t>
            </a:r>
            <a:r>
              <a:rPr lang="en-US" sz="1400" spc="-5" dirty="0">
                <a:effectLst/>
                <a:latin typeface="Arial" panose="020B0604020202020204" pitchFamily="34" charset="0"/>
                <a:ea typeface="Arial" panose="020B0604020202020204" pitchFamily="34" charset="0"/>
              </a:rPr>
              <a:t>‘’Solar heating and </a:t>
            </a:r>
            <a:r>
              <a:rPr lang="en-US" sz="1400" spc="-10" dirty="0">
                <a:effectLst/>
                <a:latin typeface="Arial" panose="020B0604020202020204" pitchFamily="34" charset="0"/>
                <a:ea typeface="Arial" panose="020B0604020202020204" pitchFamily="34" charset="0"/>
              </a:rPr>
              <a:t>Cooling </a:t>
            </a:r>
            <a:r>
              <a:rPr lang="en-US" sz="1400" spc="-15" dirty="0">
                <a:effectLst/>
                <a:latin typeface="Arial" panose="020B0604020202020204" pitchFamily="34" charset="0"/>
                <a:ea typeface="Arial" panose="020B0604020202020204" pitchFamily="34" charset="0"/>
              </a:rPr>
              <a:t>Active </a:t>
            </a:r>
            <a:r>
              <a:rPr lang="en-US" sz="1400" spc="-5" dirty="0">
                <a:effectLst/>
                <a:latin typeface="Arial" panose="020B0604020202020204" pitchFamily="34" charset="0"/>
                <a:ea typeface="Arial" panose="020B0604020202020204" pitchFamily="34" charset="0"/>
              </a:rPr>
              <a:t>and Passive Design’’ (1982)</a:t>
            </a:r>
            <a:r>
              <a:rPr lang="en-US" sz="1400" spc="-25" dirty="0">
                <a:effectLst/>
                <a:latin typeface="Arial" panose="020B0604020202020204" pitchFamily="34" charset="0"/>
                <a:ea typeface="Arial" panose="020B0604020202020204" pitchFamily="34" charset="0"/>
              </a:rPr>
              <a:t> </a:t>
            </a:r>
            <a:r>
              <a:rPr lang="en-US" sz="1400" spc="-5" dirty="0">
                <a:effectLst/>
                <a:latin typeface="Arial" panose="020B0604020202020204" pitchFamily="34" charset="0"/>
                <a:ea typeface="Arial" panose="020B0604020202020204" pitchFamily="34" charset="0"/>
              </a:rPr>
              <a:t>284.</a:t>
            </a:r>
            <a:endParaRPr lang="en-IN" sz="1400" spc="-5" dirty="0">
              <a:effectLst/>
              <a:latin typeface="Arial" panose="020B0604020202020204" pitchFamily="34" charset="0"/>
              <a:ea typeface="Arial" panose="020B0604020202020204" pitchFamily="34" charset="0"/>
            </a:endParaRPr>
          </a:p>
          <a:p>
            <a:pPr lvl="0">
              <a:lnSpc>
                <a:spcPts val="1250"/>
              </a:lnSpc>
              <a:buSzPts val="1100"/>
              <a:tabLst>
                <a:tab pos="269875" algn="l"/>
              </a:tabLst>
            </a:pPr>
            <a:r>
              <a:rPr lang="en-US" sz="1400" u="none" strike="noStrike" spc="-5" dirty="0">
                <a:effectLst/>
                <a:latin typeface="Arial" panose="020B0604020202020204" pitchFamily="34" charset="0"/>
                <a:ea typeface="Arial" panose="020B0604020202020204" pitchFamily="34" charset="0"/>
                <a:hlinkClick r:id="rId3"/>
              </a:rPr>
              <a:t>p://ww</a:t>
            </a:r>
            <a:r>
              <a:rPr lang="en-US" sz="1400" u="none" strike="noStrike" spc="-125" dirty="0">
                <a:effectLst/>
                <a:latin typeface="Arial" panose="020B0604020202020204" pitchFamily="34" charset="0"/>
                <a:ea typeface="Arial" panose="020B0604020202020204" pitchFamily="34" charset="0"/>
                <a:hlinkClick r:id="rId3"/>
              </a:rPr>
              <a:t>w</a:t>
            </a:r>
            <a:r>
              <a:rPr lang="en-US" sz="1400" u="none" strike="noStrike" spc="-5" dirty="0">
                <a:effectLst/>
                <a:latin typeface="Arial" panose="020B0604020202020204" pitchFamily="34" charset="0"/>
                <a:ea typeface="Arial" panose="020B0604020202020204" pitchFamily="34" charset="0"/>
                <a:hlinkClick r:id="rId3"/>
              </a:rPr>
              <a:t>.</a:t>
            </a:r>
            <a:r>
              <a:rPr lang="en-US" sz="1400" u="none" strike="noStrike" spc="-25" dirty="0">
                <a:effectLst/>
                <a:latin typeface="Arial" panose="020B0604020202020204" pitchFamily="34" charset="0"/>
                <a:ea typeface="Arial" panose="020B0604020202020204" pitchFamily="34" charset="0"/>
                <a:hlinkClick r:id="rId3"/>
              </a:rPr>
              <a:t>e</a:t>
            </a:r>
            <a:r>
              <a:rPr lang="en-US" sz="1400" u="none" strike="noStrike" spc="-5" dirty="0">
                <a:effectLst/>
                <a:latin typeface="Arial" panose="020B0604020202020204" pitchFamily="34" charset="0"/>
                <a:ea typeface="Arial" panose="020B0604020202020204" pitchFamily="34" charset="0"/>
                <a:hlinkClick r:id="rId3"/>
              </a:rPr>
              <a:t>o</a:t>
            </a:r>
            <a:r>
              <a:rPr lang="en-US" sz="1400" u="none" strike="noStrike" spc="-25" dirty="0">
                <a:effectLst/>
                <a:latin typeface="Arial" panose="020B0604020202020204" pitchFamily="34" charset="0"/>
                <a:ea typeface="Arial" panose="020B0604020202020204" pitchFamily="34" charset="0"/>
                <a:hlinkClick r:id="rId3"/>
              </a:rPr>
              <a:t>e</a:t>
            </a:r>
            <a:r>
              <a:rPr lang="en-US" sz="1400" u="none" strike="noStrike" spc="-5" dirty="0">
                <a:effectLst/>
                <a:latin typeface="Arial" panose="020B0604020202020204" pitchFamily="34" charset="0"/>
                <a:ea typeface="Arial" panose="020B0604020202020204" pitchFamily="34" charset="0"/>
                <a:hlinkClick r:id="rId3"/>
              </a:rPr>
              <a:t>arth.o</a:t>
            </a:r>
            <a:r>
              <a:rPr lang="en-US" sz="1400" u="none" strike="noStrike" spc="-45" dirty="0">
                <a:effectLst/>
                <a:latin typeface="Arial" panose="020B0604020202020204" pitchFamily="34" charset="0"/>
                <a:ea typeface="Arial" panose="020B0604020202020204" pitchFamily="34" charset="0"/>
                <a:hlinkClick r:id="rId3"/>
              </a:rPr>
              <a:t>r</a:t>
            </a:r>
            <a:r>
              <a:rPr lang="en-US" sz="1400" u="none" strike="noStrike" spc="-5" dirty="0">
                <a:effectLst/>
                <a:latin typeface="Arial" panose="020B0604020202020204" pitchFamily="34" charset="0"/>
                <a:ea typeface="Arial" panose="020B0604020202020204" pitchFamily="34" charset="0"/>
                <a:hlinkClick r:id="rId3"/>
              </a:rPr>
              <a:t>g/artic</a:t>
            </a:r>
            <a:r>
              <a:rPr lang="en-US" sz="1400" u="none" strike="noStrike" spc="-35" dirty="0">
                <a:effectLst/>
                <a:latin typeface="Arial" panose="020B0604020202020204" pitchFamily="34" charset="0"/>
                <a:ea typeface="Arial" panose="020B0604020202020204" pitchFamily="34" charset="0"/>
                <a:hlinkClick r:id="rId3"/>
              </a:rPr>
              <a:t>l</a:t>
            </a:r>
            <a:r>
              <a:rPr lang="en-US" sz="1400" u="none" strike="noStrike" spc="-5" dirty="0">
                <a:effectLst/>
                <a:latin typeface="Arial" panose="020B0604020202020204" pitchFamily="34" charset="0"/>
                <a:ea typeface="Arial" panose="020B0604020202020204" pitchFamily="34" charset="0"/>
                <a:hlinkClick r:id="rId3"/>
              </a:rPr>
              <a:t>e/So</a:t>
            </a:r>
            <a:r>
              <a:rPr lang="en-US" sz="1400" u="none" strike="noStrike" spc="-35" dirty="0">
                <a:effectLst/>
                <a:latin typeface="Arial" panose="020B0604020202020204" pitchFamily="34" charset="0"/>
                <a:ea typeface="Arial" panose="020B0604020202020204" pitchFamily="34" charset="0"/>
                <a:hlinkClick r:id="rId3"/>
              </a:rPr>
              <a:t>l</a:t>
            </a:r>
            <a:r>
              <a:rPr lang="en-US" sz="1400" u="none" strike="noStrike" spc="-5" dirty="0">
                <a:effectLst/>
                <a:latin typeface="Arial" panose="020B0604020202020204" pitchFamily="34" charset="0"/>
                <a:ea typeface="Arial" panose="020B0604020202020204" pitchFamily="34" charset="0"/>
                <a:hlinkClick r:id="rId3"/>
              </a:rPr>
              <a:t>a</a:t>
            </a:r>
            <a:r>
              <a:rPr lang="en-US" sz="1400" u="none" strike="noStrike" spc="-180" dirty="0">
                <a:effectLst/>
                <a:latin typeface="Arial" panose="020B0604020202020204" pitchFamily="34" charset="0"/>
                <a:ea typeface="Arial" panose="020B0604020202020204" pitchFamily="34" charset="0"/>
                <a:hlinkClick r:id="rId3"/>
              </a:rPr>
              <a:t>r</a:t>
            </a:r>
            <a:r>
              <a:rPr lang="en-US" sz="1400" u="none" strike="noStrike" spc="-5" dirty="0">
                <a:effectLst/>
                <a:latin typeface="Arial" panose="020B0604020202020204" pitchFamily="34" charset="0"/>
                <a:ea typeface="Arial" panose="020B0604020202020204" pitchFamily="34" charset="0"/>
                <a:hlinkClick r:id="rId3"/>
              </a:rPr>
              <a:t>_</a:t>
            </a:r>
            <a:r>
              <a:rPr lang="en-US" sz="1400" u="none" strike="noStrike" spc="-45" dirty="0">
                <a:effectLst/>
                <a:latin typeface="Arial" panose="020B0604020202020204" pitchFamily="34" charset="0"/>
                <a:ea typeface="Arial" panose="020B0604020202020204" pitchFamily="34" charset="0"/>
                <a:hlinkClick r:id="rId3"/>
              </a:rPr>
              <a:t>r</a:t>
            </a:r>
            <a:r>
              <a:rPr lang="en-US" sz="1400" u="none" strike="noStrike" spc="-5" dirty="0">
                <a:effectLst/>
                <a:latin typeface="Arial" panose="020B0604020202020204" pitchFamily="34" charset="0"/>
                <a:ea typeface="Arial" panose="020B0604020202020204" pitchFamily="34" charset="0"/>
                <a:hlinkClick r:id="rId3"/>
              </a:rPr>
              <a:t>adiation</a:t>
            </a:r>
            <a:endParaRPr lang="en-IN" sz="1400" spc="-5" dirty="0">
              <a:effectLst/>
              <a:latin typeface="Arial" panose="020B0604020202020204" pitchFamily="34" charset="0"/>
              <a:ea typeface="Arial" panose="020B0604020202020204" pitchFamily="34" charset="0"/>
            </a:endParaRPr>
          </a:p>
          <a:p>
            <a:pPr lvl="0">
              <a:spcBef>
                <a:spcPts val="145"/>
              </a:spcBef>
              <a:spcAft>
                <a:spcPts val="0"/>
              </a:spcAft>
              <a:buSzPts val="1100"/>
              <a:tabLst>
                <a:tab pos="268605" algn="l"/>
              </a:tabLst>
            </a:pPr>
            <a:r>
              <a:rPr lang="en-US" sz="1400" spc="-15" dirty="0">
                <a:effectLst/>
                <a:latin typeface="Arial" panose="020B0604020202020204" pitchFamily="34" charset="0"/>
                <a:ea typeface="Arial" panose="020B0604020202020204" pitchFamily="34" charset="0"/>
              </a:rPr>
              <a:t>[6] C.G.</a:t>
            </a:r>
            <a:r>
              <a:rPr lang="en-US" sz="1400" spc="-120" dirty="0">
                <a:effectLst/>
                <a:latin typeface="Arial" panose="020B0604020202020204" pitchFamily="34" charset="0"/>
                <a:ea typeface="Arial" panose="020B0604020202020204" pitchFamily="34" charset="0"/>
              </a:rPr>
              <a:t> </a:t>
            </a:r>
            <a:r>
              <a:rPr lang="en-US" sz="1400" spc="-5" dirty="0">
                <a:effectLst/>
                <a:latin typeface="Arial" panose="020B0604020202020204" pitchFamily="34" charset="0"/>
                <a:ea typeface="Arial" panose="020B0604020202020204" pitchFamily="34" charset="0"/>
              </a:rPr>
              <a:t>Abbot</a:t>
            </a:r>
            <a:r>
              <a:rPr lang="en-US" sz="1400" spc="-120" dirty="0">
                <a:effectLst/>
                <a:latin typeface="Arial" panose="020B0604020202020204" pitchFamily="34" charset="0"/>
                <a:ea typeface="Arial" panose="020B0604020202020204" pitchFamily="34" charset="0"/>
              </a:rPr>
              <a:t> </a:t>
            </a:r>
            <a:r>
              <a:rPr lang="en-US" sz="1400" spc="-5" dirty="0">
                <a:effectLst/>
                <a:latin typeface="Arial" panose="020B0604020202020204" pitchFamily="34" charset="0"/>
                <a:ea typeface="Arial" panose="020B0604020202020204" pitchFamily="34" charset="0"/>
              </a:rPr>
              <a:t>‘’The</a:t>
            </a:r>
            <a:r>
              <a:rPr lang="en-US" sz="1400" spc="-120" dirty="0">
                <a:effectLst/>
                <a:latin typeface="Arial" panose="020B0604020202020204" pitchFamily="34" charset="0"/>
                <a:ea typeface="Arial" panose="020B0604020202020204" pitchFamily="34" charset="0"/>
              </a:rPr>
              <a:t> </a:t>
            </a:r>
            <a:r>
              <a:rPr lang="en-US" sz="1400" spc="-5" dirty="0">
                <a:effectLst/>
                <a:latin typeface="Arial" panose="020B0604020202020204" pitchFamily="34" charset="0"/>
                <a:ea typeface="Arial" panose="020B0604020202020204" pitchFamily="34" charset="0"/>
              </a:rPr>
              <a:t>Solar</a:t>
            </a:r>
            <a:r>
              <a:rPr lang="en-US" sz="1400" spc="-120" dirty="0">
                <a:effectLst/>
                <a:latin typeface="Arial" panose="020B0604020202020204" pitchFamily="34" charset="0"/>
                <a:ea typeface="Arial" panose="020B0604020202020204" pitchFamily="34" charset="0"/>
              </a:rPr>
              <a:t> </a:t>
            </a:r>
            <a:r>
              <a:rPr lang="en-US" sz="1400" spc="-5" dirty="0">
                <a:effectLst/>
                <a:latin typeface="Arial" panose="020B0604020202020204" pitchFamily="34" charset="0"/>
                <a:ea typeface="Arial" panose="020B0604020202020204" pitchFamily="34" charset="0"/>
              </a:rPr>
              <a:t>Constant’’</a:t>
            </a:r>
            <a:r>
              <a:rPr lang="en-US" sz="1400" spc="-120" dirty="0">
                <a:effectLst/>
                <a:latin typeface="Arial" panose="020B0604020202020204" pitchFamily="34" charset="0"/>
                <a:ea typeface="Arial" panose="020B0604020202020204" pitchFamily="34" charset="0"/>
              </a:rPr>
              <a:t> </a:t>
            </a:r>
            <a:r>
              <a:rPr lang="en-US" sz="1400" spc="-5" dirty="0">
                <a:effectLst/>
                <a:latin typeface="Arial" panose="020B0604020202020204" pitchFamily="34" charset="0"/>
                <a:ea typeface="Arial" panose="020B0604020202020204" pitchFamily="34" charset="0"/>
              </a:rPr>
              <a:t>Solar</a:t>
            </a:r>
            <a:r>
              <a:rPr lang="en-US" sz="1400" spc="-120" dirty="0">
                <a:effectLst/>
                <a:latin typeface="Arial" panose="020B0604020202020204" pitchFamily="34" charset="0"/>
                <a:ea typeface="Arial" panose="020B0604020202020204" pitchFamily="34" charset="0"/>
              </a:rPr>
              <a:t> </a:t>
            </a:r>
            <a:r>
              <a:rPr lang="en-US" sz="1400" spc="-15" dirty="0">
                <a:effectLst/>
                <a:latin typeface="Arial" panose="020B0604020202020204" pitchFamily="34" charset="0"/>
                <a:ea typeface="Arial" panose="020B0604020202020204" pitchFamily="34" charset="0"/>
              </a:rPr>
              <a:t>Energy</a:t>
            </a:r>
            <a:r>
              <a:rPr lang="en-US" sz="1400" spc="-120" dirty="0">
                <a:effectLst/>
                <a:latin typeface="Arial" panose="020B0604020202020204" pitchFamily="34" charset="0"/>
                <a:ea typeface="Arial" panose="020B0604020202020204" pitchFamily="34" charset="0"/>
              </a:rPr>
              <a:t> </a:t>
            </a:r>
            <a:r>
              <a:rPr lang="en-US" sz="1400" spc="-5" dirty="0">
                <a:effectLst/>
                <a:latin typeface="Arial" panose="020B0604020202020204" pitchFamily="34" charset="0"/>
                <a:ea typeface="Arial" panose="020B0604020202020204" pitchFamily="34" charset="0"/>
              </a:rPr>
              <a:t>9(2)</a:t>
            </a:r>
            <a:r>
              <a:rPr lang="en-US" sz="1400" spc="-120" dirty="0">
                <a:effectLst/>
                <a:latin typeface="Arial" panose="020B0604020202020204" pitchFamily="34" charset="0"/>
                <a:ea typeface="Arial" panose="020B0604020202020204" pitchFamily="34" charset="0"/>
              </a:rPr>
              <a:t> </a:t>
            </a:r>
            <a:r>
              <a:rPr lang="en-US" sz="1400" spc="-5" dirty="0">
                <a:effectLst/>
                <a:latin typeface="Arial" panose="020B0604020202020204" pitchFamily="34" charset="0"/>
                <a:ea typeface="Arial" panose="020B0604020202020204" pitchFamily="34" charset="0"/>
              </a:rPr>
              <a:t>(1965)</a:t>
            </a:r>
            <a:r>
              <a:rPr lang="en-US" sz="1400" spc="-120" dirty="0">
                <a:effectLst/>
                <a:latin typeface="Arial" panose="020B0604020202020204" pitchFamily="34" charset="0"/>
                <a:ea typeface="Arial" panose="020B0604020202020204" pitchFamily="34" charset="0"/>
              </a:rPr>
              <a:t> </a:t>
            </a:r>
            <a:r>
              <a:rPr lang="en-US" sz="1400" spc="-35" dirty="0">
                <a:effectLst/>
                <a:latin typeface="Arial" panose="020B0604020202020204" pitchFamily="34" charset="0"/>
                <a:ea typeface="Arial" panose="020B0604020202020204" pitchFamily="34" charset="0"/>
              </a:rPr>
              <a:t>166-167.</a:t>
            </a:r>
            <a:endParaRPr lang="en-IN" sz="1400" spc="-5" dirty="0">
              <a:effectLst/>
              <a:latin typeface="Arial" panose="020B0604020202020204" pitchFamily="34" charset="0"/>
              <a:ea typeface="Arial" panose="020B0604020202020204" pitchFamily="34" charset="0"/>
            </a:endParaRPr>
          </a:p>
        </p:txBody>
      </p:sp>
      <p:sp>
        <p:nvSpPr>
          <p:cNvPr id="3" name="TextBox 2">
            <a:extLst>
              <a:ext uri="{FF2B5EF4-FFF2-40B4-BE49-F238E27FC236}">
                <a16:creationId xmlns:a16="http://schemas.microsoft.com/office/drawing/2014/main" id="{31DEB264-15CE-4F8E-A925-2EA466B6592D}"/>
              </a:ext>
            </a:extLst>
          </p:cNvPr>
          <p:cNvSpPr txBox="1"/>
          <p:nvPr/>
        </p:nvSpPr>
        <p:spPr>
          <a:xfrm>
            <a:off x="0" y="29850"/>
            <a:ext cx="3218122" cy="461665"/>
          </a:xfrm>
          <a:prstGeom prst="rect">
            <a:avLst/>
          </a:prstGeom>
          <a:noFill/>
        </p:spPr>
        <p:txBody>
          <a:bodyPr wrap="square" rtlCol="0">
            <a:spAutoFit/>
          </a:bodyPr>
          <a:lstStyle/>
          <a:p>
            <a:r>
              <a:rPr lang="en-US" sz="2400" b="1" dirty="0">
                <a:solidFill>
                  <a:srgbClr val="FFC000"/>
                </a:solidFill>
                <a:latin typeface="Bodoni MT Black" panose="02070A03080606020203" pitchFamily="18" charset="0"/>
              </a:rPr>
              <a:t>Research Papers :</a:t>
            </a:r>
            <a:endParaRPr lang="en-IN" sz="2400" b="1" dirty="0">
              <a:solidFill>
                <a:srgbClr val="FFC000"/>
              </a:solidFill>
              <a:latin typeface="Bodoni MT Black" panose="02070A03080606020203" pitchFamily="18" charset="0"/>
            </a:endParaRPr>
          </a:p>
        </p:txBody>
      </p:sp>
    </p:spTree>
    <p:extLst>
      <p:ext uri="{BB962C8B-B14F-4D97-AF65-F5344CB8AC3E}">
        <p14:creationId xmlns:p14="http://schemas.microsoft.com/office/powerpoint/2010/main" val="1990708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3B20AA-E20E-48DA-9D7A-246ADB0E07D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47</a:t>
            </a:fld>
            <a:endParaRPr lang="en-US"/>
          </a:p>
        </p:txBody>
      </p:sp>
      <p:sp>
        <p:nvSpPr>
          <p:cNvPr id="4" name="TextBox 3">
            <a:extLst>
              <a:ext uri="{FF2B5EF4-FFF2-40B4-BE49-F238E27FC236}">
                <a16:creationId xmlns:a16="http://schemas.microsoft.com/office/drawing/2014/main" id="{B04D2F39-ED63-408F-A0EB-532E06C8DA1D}"/>
              </a:ext>
            </a:extLst>
          </p:cNvPr>
          <p:cNvSpPr txBox="1"/>
          <p:nvPr/>
        </p:nvSpPr>
        <p:spPr>
          <a:xfrm>
            <a:off x="184296" y="163031"/>
            <a:ext cx="9073117" cy="4945969"/>
          </a:xfrm>
          <a:prstGeom prst="rect">
            <a:avLst/>
          </a:prstGeom>
          <a:noFill/>
        </p:spPr>
        <p:txBody>
          <a:bodyPr wrap="square">
            <a:spAutoFit/>
          </a:bodyPr>
          <a:lstStyle/>
          <a:p>
            <a:pPr marR="2747645" lvl="0">
              <a:lnSpc>
                <a:spcPct val="115000"/>
              </a:lnSpc>
              <a:spcBef>
                <a:spcPts val="5"/>
              </a:spcBef>
              <a:spcAft>
                <a:spcPts val="0"/>
              </a:spcAft>
              <a:buSzPts val="1100"/>
              <a:tabLst>
                <a:tab pos="335280" algn="l"/>
              </a:tabLst>
            </a:pPr>
            <a:r>
              <a:rPr lang="en-US" sz="1400" spc="-5" dirty="0">
                <a:effectLst/>
                <a:latin typeface="Arial" panose="020B0604020202020204" pitchFamily="34" charset="0"/>
                <a:ea typeface="Arial" panose="020B0604020202020204" pitchFamily="34" charset="0"/>
              </a:rPr>
              <a:t>[7]G.N. </a:t>
            </a:r>
            <a:r>
              <a:rPr lang="en-US" sz="1400" spc="-10" dirty="0">
                <a:effectLst/>
                <a:latin typeface="Arial" panose="020B0604020202020204" pitchFamily="34" charset="0"/>
                <a:ea typeface="Arial" panose="020B0604020202020204" pitchFamily="34" charset="0"/>
              </a:rPr>
              <a:t>Tiwari, </a:t>
            </a:r>
            <a:r>
              <a:rPr lang="en-US" sz="1400" spc="-5" dirty="0">
                <a:effectLst/>
                <a:latin typeface="Arial" panose="020B0604020202020204" pitchFamily="34" charset="0"/>
                <a:ea typeface="Arial" panose="020B0604020202020204" pitchFamily="34" charset="0"/>
              </a:rPr>
              <a:t>H.N. Singh and R.</a:t>
            </a:r>
            <a:r>
              <a:rPr lang="en-US" sz="1400" spc="-225" dirty="0">
                <a:effectLst/>
                <a:latin typeface="Arial" panose="020B0604020202020204" pitchFamily="34" charset="0"/>
                <a:ea typeface="Arial" panose="020B0604020202020204" pitchFamily="34" charset="0"/>
              </a:rPr>
              <a:t> </a:t>
            </a:r>
            <a:r>
              <a:rPr lang="en-US" sz="1400" spc="-5" dirty="0">
                <a:effectLst/>
                <a:latin typeface="Arial" panose="020B0604020202020204" pitchFamily="34" charset="0"/>
                <a:ea typeface="Arial" panose="020B0604020202020204" pitchFamily="34" charset="0"/>
              </a:rPr>
              <a:t>Tripathi, Present status of solar </a:t>
            </a:r>
            <a:r>
              <a:rPr lang="en-US" sz="1400" spc="-5" dirty="0" err="1">
                <a:effectLst/>
                <a:latin typeface="Arial" panose="020B0604020202020204" pitchFamily="34" charset="0"/>
                <a:ea typeface="Arial" panose="020B0604020202020204" pitchFamily="34" charset="0"/>
              </a:rPr>
              <a:t>distillation,Solar</a:t>
            </a:r>
            <a:r>
              <a:rPr lang="en-US" sz="1400" spc="-5" dirty="0">
                <a:effectLst/>
                <a:latin typeface="Arial" panose="020B0604020202020204" pitchFamily="34" charset="0"/>
                <a:ea typeface="Arial" panose="020B0604020202020204" pitchFamily="34" charset="0"/>
              </a:rPr>
              <a:t> </a:t>
            </a:r>
            <a:r>
              <a:rPr lang="en-US" sz="1400" spc="-20" dirty="0">
                <a:effectLst/>
                <a:latin typeface="Arial" panose="020B0604020202020204" pitchFamily="34" charset="0"/>
                <a:ea typeface="Arial" panose="020B0604020202020204" pitchFamily="34" charset="0"/>
              </a:rPr>
              <a:t>Energy, </a:t>
            </a:r>
            <a:r>
              <a:rPr lang="en-US" sz="1400" spc="-5" dirty="0">
                <a:effectLst/>
                <a:latin typeface="Arial" panose="020B0604020202020204" pitchFamily="34" charset="0"/>
                <a:ea typeface="Arial" panose="020B0604020202020204" pitchFamily="34" charset="0"/>
              </a:rPr>
              <a:t>75 (2003) 367–373.</a:t>
            </a:r>
            <a:endParaRPr lang="en-IN" sz="1400" spc="-5" dirty="0">
              <a:effectLst/>
              <a:latin typeface="Arial" panose="020B0604020202020204" pitchFamily="34" charset="0"/>
              <a:ea typeface="Arial" panose="020B0604020202020204" pitchFamily="34" charset="0"/>
            </a:endParaRPr>
          </a:p>
          <a:p>
            <a:pPr marL="63500">
              <a:spcBef>
                <a:spcPts val="15"/>
              </a:spcBef>
              <a:spcAft>
                <a:spcPts val="0"/>
              </a:spcAft>
            </a:pPr>
            <a:r>
              <a:rPr lang="en-US" sz="1800" dirty="0">
                <a:effectLst/>
                <a:latin typeface="Arial" panose="020B0604020202020204" pitchFamily="34" charset="0"/>
                <a:ea typeface="Arial" panose="020B0604020202020204" pitchFamily="34" charset="0"/>
              </a:rPr>
              <a:t> </a:t>
            </a:r>
            <a:endParaRPr lang="en-IN" sz="1400" dirty="0">
              <a:effectLst/>
              <a:latin typeface="Arial" panose="020B0604020202020204" pitchFamily="34" charset="0"/>
              <a:ea typeface="Arial" panose="020B0604020202020204" pitchFamily="34" charset="0"/>
            </a:endParaRPr>
          </a:p>
          <a:p>
            <a:pPr marR="2858135" lvl="0">
              <a:lnSpc>
                <a:spcPct val="115000"/>
              </a:lnSpc>
              <a:buSzPts val="1100"/>
              <a:tabLst>
                <a:tab pos="327660" algn="l"/>
              </a:tabLst>
            </a:pPr>
            <a:r>
              <a:rPr lang="en-US" sz="1400" spc="-5" dirty="0">
                <a:effectLst/>
                <a:latin typeface="Arial" panose="020B0604020202020204" pitchFamily="34" charset="0"/>
                <a:ea typeface="Arial" panose="020B0604020202020204" pitchFamily="34" charset="0"/>
              </a:rPr>
              <a:t>[8]A.A. El-</a:t>
            </a:r>
            <a:r>
              <a:rPr lang="en-US" sz="1400" spc="-5" dirty="0" err="1">
                <a:effectLst/>
                <a:latin typeface="Arial" panose="020B0604020202020204" pitchFamily="34" charset="0"/>
                <a:ea typeface="Arial" panose="020B0604020202020204" pitchFamily="34" charset="0"/>
              </a:rPr>
              <a:t>Sebaii</a:t>
            </a:r>
            <a:r>
              <a:rPr lang="en-US" sz="1400" spc="-5" dirty="0">
                <a:effectLst/>
                <a:latin typeface="Arial" panose="020B0604020202020204" pitchFamily="34" charset="0"/>
                <a:ea typeface="Arial" panose="020B0604020202020204" pitchFamily="34" charset="0"/>
              </a:rPr>
              <a:t>, S. </a:t>
            </a:r>
            <a:r>
              <a:rPr lang="en-US" sz="1400" spc="-5" dirty="0" err="1">
                <a:effectLst/>
                <a:latin typeface="Arial" panose="020B0604020202020204" pitchFamily="34" charset="0"/>
                <a:ea typeface="Arial" panose="020B0604020202020204" pitchFamily="34" charset="0"/>
              </a:rPr>
              <a:t>Aboul-Enein</a:t>
            </a:r>
            <a:r>
              <a:rPr lang="en-US" sz="1400" spc="-5" dirty="0">
                <a:effectLst/>
                <a:latin typeface="Arial" panose="020B0604020202020204" pitchFamily="34" charset="0"/>
                <a:ea typeface="Arial" panose="020B0604020202020204" pitchFamily="34" charset="0"/>
              </a:rPr>
              <a:t> and E.</a:t>
            </a:r>
            <a:r>
              <a:rPr lang="en-US" sz="1400" spc="-195" dirty="0">
                <a:effectLst/>
                <a:latin typeface="Arial" panose="020B0604020202020204" pitchFamily="34" charset="0"/>
                <a:ea typeface="Arial" panose="020B0604020202020204" pitchFamily="34" charset="0"/>
              </a:rPr>
              <a:t> </a:t>
            </a:r>
            <a:r>
              <a:rPr lang="en-US" sz="1400" spc="-15" dirty="0">
                <a:effectLst/>
                <a:latin typeface="Arial" panose="020B0604020202020204" pitchFamily="34" charset="0"/>
                <a:ea typeface="Arial" panose="020B0604020202020204" pitchFamily="34" charset="0"/>
              </a:rPr>
              <a:t>El-Bialy, </a:t>
            </a:r>
            <a:r>
              <a:rPr lang="en-US" sz="1400" spc="-5" dirty="0">
                <a:effectLst/>
                <a:latin typeface="Arial" panose="020B0604020202020204" pitchFamily="34" charset="0"/>
                <a:ea typeface="Arial" panose="020B0604020202020204" pitchFamily="34" charset="0"/>
              </a:rPr>
              <a:t>Single basin solar still with baffle suspended ab- </a:t>
            </a:r>
            <a:r>
              <a:rPr lang="en-US" sz="1400" spc="-15" dirty="0" err="1">
                <a:effectLst/>
                <a:latin typeface="Arial" panose="020B0604020202020204" pitchFamily="34" charset="0"/>
                <a:ea typeface="Arial" panose="020B0604020202020204" pitchFamily="34" charset="0"/>
              </a:rPr>
              <a:t>sorber</a:t>
            </a:r>
            <a:r>
              <a:rPr lang="en-US" sz="1400" spc="-15" dirty="0">
                <a:effectLst/>
                <a:latin typeface="Arial" panose="020B0604020202020204" pitchFamily="34" charset="0"/>
                <a:ea typeface="Arial" panose="020B0604020202020204" pitchFamily="34" charset="0"/>
              </a:rPr>
              <a:t>, </a:t>
            </a:r>
            <a:r>
              <a:rPr lang="en-US" sz="1400" spc="-5" dirty="0">
                <a:effectLst/>
                <a:latin typeface="Arial" panose="020B0604020202020204" pitchFamily="34" charset="0"/>
                <a:ea typeface="Arial" panose="020B0604020202020204" pitchFamily="34" charset="0"/>
              </a:rPr>
              <a:t>Energy </a:t>
            </a:r>
            <a:r>
              <a:rPr lang="en-US" sz="1400" spc="-20" dirty="0">
                <a:effectLst/>
                <a:latin typeface="Arial" panose="020B0604020202020204" pitchFamily="34" charset="0"/>
                <a:ea typeface="Arial" panose="020B0604020202020204" pitchFamily="34" charset="0"/>
              </a:rPr>
              <a:t>Conv. </a:t>
            </a:r>
            <a:r>
              <a:rPr lang="en-US" sz="1400" spc="-5" dirty="0">
                <a:effectLst/>
                <a:latin typeface="Arial" panose="020B0604020202020204" pitchFamily="34" charset="0"/>
                <a:ea typeface="Arial" panose="020B0604020202020204" pitchFamily="34" charset="0"/>
              </a:rPr>
              <a:t>Mgmt., 41 (2000)</a:t>
            </a:r>
            <a:r>
              <a:rPr lang="en-US" sz="1400" spc="-65" dirty="0">
                <a:effectLst/>
                <a:latin typeface="Arial" panose="020B0604020202020204" pitchFamily="34" charset="0"/>
                <a:ea typeface="Arial" panose="020B0604020202020204" pitchFamily="34" charset="0"/>
              </a:rPr>
              <a:t> </a:t>
            </a:r>
            <a:r>
              <a:rPr lang="en-US" sz="1400" spc="-5" dirty="0">
                <a:effectLst/>
                <a:latin typeface="Arial" panose="020B0604020202020204" pitchFamily="34" charset="0"/>
                <a:ea typeface="Arial" panose="020B0604020202020204" pitchFamily="34" charset="0"/>
              </a:rPr>
              <a:t>661–675.</a:t>
            </a:r>
            <a:endParaRPr lang="en-IN" sz="1400" spc="-5" dirty="0">
              <a:effectLst/>
              <a:latin typeface="Arial" panose="020B0604020202020204" pitchFamily="34" charset="0"/>
              <a:ea typeface="Arial" panose="020B0604020202020204" pitchFamily="34" charset="0"/>
            </a:endParaRPr>
          </a:p>
          <a:p>
            <a:pPr marL="63500">
              <a:spcBef>
                <a:spcPts val="15"/>
              </a:spcBef>
              <a:spcAft>
                <a:spcPts val="0"/>
              </a:spcAft>
            </a:pPr>
            <a:r>
              <a:rPr lang="en-US" sz="1800" dirty="0">
                <a:effectLst/>
                <a:latin typeface="Arial" panose="020B0604020202020204" pitchFamily="34" charset="0"/>
                <a:ea typeface="Arial" panose="020B0604020202020204" pitchFamily="34" charset="0"/>
              </a:rPr>
              <a:t> </a:t>
            </a:r>
            <a:endParaRPr lang="en-IN" sz="1400" dirty="0">
              <a:effectLst/>
              <a:latin typeface="Arial" panose="020B0604020202020204" pitchFamily="34" charset="0"/>
              <a:ea typeface="Arial" panose="020B0604020202020204" pitchFamily="34" charset="0"/>
            </a:endParaRPr>
          </a:p>
          <a:p>
            <a:pPr marR="2739390" lvl="0">
              <a:lnSpc>
                <a:spcPct val="115000"/>
              </a:lnSpc>
              <a:spcBef>
                <a:spcPts val="5"/>
              </a:spcBef>
              <a:spcAft>
                <a:spcPts val="0"/>
              </a:spcAft>
              <a:buSzPts val="1100"/>
              <a:tabLst>
                <a:tab pos="335280" algn="l"/>
              </a:tabLst>
            </a:pPr>
            <a:r>
              <a:rPr lang="en-US" sz="1400" spc="-5" dirty="0">
                <a:effectLst/>
                <a:latin typeface="Arial" panose="020B0604020202020204" pitchFamily="34" charset="0"/>
                <a:ea typeface="Arial" panose="020B0604020202020204" pitchFamily="34" charset="0"/>
              </a:rPr>
              <a:t>[9]K. </a:t>
            </a:r>
            <a:r>
              <a:rPr lang="en-US" sz="1400" spc="-5" dirty="0" err="1">
                <a:effectLst/>
                <a:latin typeface="Arial" panose="020B0604020202020204" pitchFamily="34" charset="0"/>
                <a:ea typeface="Arial" panose="020B0604020202020204" pitchFamily="34" charset="0"/>
              </a:rPr>
              <a:t>Srithar</a:t>
            </a:r>
            <a:r>
              <a:rPr lang="en-US" sz="1400" spc="-5" dirty="0">
                <a:effectLst/>
                <a:latin typeface="Arial" panose="020B0604020202020204" pitchFamily="34" charset="0"/>
                <a:ea typeface="Arial" panose="020B0604020202020204" pitchFamily="34" charset="0"/>
              </a:rPr>
              <a:t> and A. Mani, Comparison between simulated and experimental performance of an</a:t>
            </a:r>
            <a:r>
              <a:rPr lang="en-US" sz="1400" spc="-195" dirty="0">
                <a:effectLst/>
                <a:latin typeface="Arial" panose="020B0604020202020204" pitchFamily="34" charset="0"/>
                <a:ea typeface="Arial" panose="020B0604020202020204" pitchFamily="34" charset="0"/>
              </a:rPr>
              <a:t> </a:t>
            </a:r>
            <a:r>
              <a:rPr lang="en-US" sz="1400" spc="-5" dirty="0">
                <a:effectLst/>
                <a:latin typeface="Arial" panose="020B0604020202020204" pitchFamily="34" charset="0"/>
                <a:ea typeface="Arial" panose="020B0604020202020204" pitchFamily="34" charset="0"/>
              </a:rPr>
              <a:t>open solar flat plate collector for treating tannery effluent, Int. Comm. Heat Mass </a:t>
            </a:r>
            <a:r>
              <a:rPr lang="en-US" sz="1400" spc="-20" dirty="0">
                <a:effectLst/>
                <a:latin typeface="Arial" panose="020B0604020202020204" pitchFamily="34" charset="0"/>
                <a:ea typeface="Arial" panose="020B0604020202020204" pitchFamily="34" charset="0"/>
              </a:rPr>
              <a:t>Transfer, </a:t>
            </a:r>
            <a:r>
              <a:rPr lang="en-US" sz="1400" spc="-5" dirty="0">
                <a:effectLst/>
                <a:latin typeface="Arial" panose="020B0604020202020204" pitchFamily="34" charset="0"/>
                <a:ea typeface="Arial" panose="020B0604020202020204" pitchFamily="34" charset="0"/>
              </a:rPr>
              <a:t>30 (2003)</a:t>
            </a:r>
            <a:r>
              <a:rPr lang="en-US" sz="1400" spc="-120" dirty="0">
                <a:effectLst/>
                <a:latin typeface="Arial" panose="020B0604020202020204" pitchFamily="34" charset="0"/>
                <a:ea typeface="Arial" panose="020B0604020202020204" pitchFamily="34" charset="0"/>
              </a:rPr>
              <a:t> </a:t>
            </a:r>
            <a:r>
              <a:rPr lang="en-US" sz="1400" spc="-5" dirty="0">
                <a:effectLst/>
                <a:latin typeface="Arial" panose="020B0604020202020204" pitchFamily="34" charset="0"/>
                <a:ea typeface="Arial" panose="020B0604020202020204" pitchFamily="34" charset="0"/>
              </a:rPr>
              <a:t>505–514.</a:t>
            </a:r>
            <a:endParaRPr lang="en-IN" sz="1400" spc="-5" dirty="0">
              <a:effectLst/>
              <a:latin typeface="Arial" panose="020B0604020202020204" pitchFamily="34" charset="0"/>
              <a:ea typeface="Arial" panose="020B0604020202020204" pitchFamily="34" charset="0"/>
            </a:endParaRPr>
          </a:p>
          <a:p>
            <a:pPr marL="63500">
              <a:spcBef>
                <a:spcPts val="15"/>
              </a:spcBef>
              <a:spcAft>
                <a:spcPts val="0"/>
              </a:spcAft>
            </a:pPr>
            <a:r>
              <a:rPr lang="en-US" sz="1800" dirty="0">
                <a:effectLst/>
                <a:latin typeface="Arial" panose="020B0604020202020204" pitchFamily="34" charset="0"/>
                <a:ea typeface="Arial" panose="020B0604020202020204" pitchFamily="34" charset="0"/>
              </a:rPr>
              <a:t> </a:t>
            </a:r>
            <a:endParaRPr lang="en-IN" sz="1400" dirty="0">
              <a:effectLst/>
              <a:latin typeface="Arial" panose="020B0604020202020204" pitchFamily="34" charset="0"/>
              <a:ea typeface="Arial" panose="020B0604020202020204" pitchFamily="34" charset="0"/>
            </a:endParaRPr>
          </a:p>
          <a:p>
            <a:pPr marR="2467610" lvl="0">
              <a:lnSpc>
                <a:spcPct val="115000"/>
              </a:lnSpc>
              <a:buSzPts val="1100"/>
              <a:tabLst>
                <a:tab pos="335280" algn="l"/>
              </a:tabLst>
            </a:pPr>
            <a:r>
              <a:rPr lang="en-US" sz="1400" spc="-5" dirty="0">
                <a:effectLst/>
                <a:latin typeface="Arial" panose="020B0604020202020204" pitchFamily="34" charset="0"/>
                <a:ea typeface="Arial" panose="020B0604020202020204" pitchFamily="34" charset="0"/>
              </a:rPr>
              <a:t>[10]K. </a:t>
            </a:r>
            <a:r>
              <a:rPr lang="en-US" sz="1400" spc="-5" dirty="0" err="1">
                <a:effectLst/>
                <a:latin typeface="Arial" panose="020B0604020202020204" pitchFamily="34" charset="0"/>
                <a:ea typeface="Arial" panose="020B0604020202020204" pitchFamily="34" charset="0"/>
              </a:rPr>
              <a:t>Srithar</a:t>
            </a:r>
            <a:r>
              <a:rPr lang="en-US" sz="1400" spc="-5" dirty="0">
                <a:effectLst/>
                <a:latin typeface="Arial" panose="020B0604020202020204" pitchFamily="34" charset="0"/>
                <a:ea typeface="Arial" panose="020B0604020202020204" pitchFamily="34" charset="0"/>
              </a:rPr>
              <a:t> and A. Mani, Analysis of an open</a:t>
            </a:r>
            <a:r>
              <a:rPr lang="en-US" sz="1400" spc="-200" dirty="0">
                <a:effectLst/>
                <a:latin typeface="Arial" panose="020B0604020202020204" pitchFamily="34" charset="0"/>
                <a:ea typeface="Arial" panose="020B0604020202020204" pitchFamily="34" charset="0"/>
              </a:rPr>
              <a:t> </a:t>
            </a:r>
            <a:r>
              <a:rPr lang="en-US" sz="1400" spc="-5" dirty="0">
                <a:effectLst/>
                <a:latin typeface="Arial" panose="020B0604020202020204" pitchFamily="34" charset="0"/>
                <a:ea typeface="Arial" panose="020B0604020202020204" pitchFamily="34" charset="0"/>
              </a:rPr>
              <a:t>flat plate collector for evaporating tannery effluent,</a:t>
            </a:r>
            <a:r>
              <a:rPr lang="en-US" sz="1400" spc="-85" dirty="0">
                <a:effectLst/>
                <a:latin typeface="Arial" panose="020B0604020202020204" pitchFamily="34" charset="0"/>
                <a:ea typeface="Arial" panose="020B0604020202020204" pitchFamily="34" charset="0"/>
              </a:rPr>
              <a:t> </a:t>
            </a:r>
            <a:r>
              <a:rPr lang="en-US" sz="1400" spc="-5" dirty="0">
                <a:effectLst/>
                <a:latin typeface="Arial" panose="020B0604020202020204" pitchFamily="34" charset="0"/>
                <a:ea typeface="Arial" panose="020B0604020202020204" pitchFamily="34" charset="0"/>
              </a:rPr>
              <a:t>Intern-</a:t>
            </a:r>
            <a:endParaRPr lang="en-IN" sz="1400" spc="-5" dirty="0">
              <a:effectLst/>
              <a:latin typeface="Arial" panose="020B0604020202020204" pitchFamily="34" charset="0"/>
              <a:ea typeface="Arial" panose="020B0604020202020204" pitchFamily="34" charset="0"/>
            </a:endParaRPr>
          </a:p>
          <a:p>
            <a:pPr marL="63500" marR="2665730">
              <a:lnSpc>
                <a:spcPct val="115000"/>
              </a:lnSpc>
            </a:pPr>
            <a:r>
              <a:rPr lang="en-US" sz="1400" dirty="0" err="1">
                <a:effectLst/>
                <a:latin typeface="Arial" panose="020B0604020202020204" pitchFamily="34" charset="0"/>
                <a:ea typeface="Arial" panose="020B0604020202020204" pitchFamily="34" charset="0"/>
              </a:rPr>
              <a:t>ational</a:t>
            </a:r>
            <a:r>
              <a:rPr lang="en-US" sz="1400" dirty="0">
                <a:effectLst/>
                <a:latin typeface="Arial" panose="020B0604020202020204" pitchFamily="34" charset="0"/>
                <a:ea typeface="Arial" panose="020B0604020202020204" pitchFamily="34" charset="0"/>
              </a:rPr>
              <a:t> Conference on New millennium — Alter- native energy solutions for sustainable development, Coimbatore, India, 2003, pp. 65–72.</a:t>
            </a:r>
            <a:endParaRPr lang="en-IN" sz="1400" dirty="0">
              <a:effectLst/>
              <a:latin typeface="Arial" panose="020B0604020202020204" pitchFamily="34" charset="0"/>
              <a:ea typeface="Arial" panose="020B0604020202020204" pitchFamily="34" charset="0"/>
            </a:endParaRPr>
          </a:p>
          <a:p>
            <a:pPr marL="63500">
              <a:spcBef>
                <a:spcPts val="15"/>
              </a:spcBef>
              <a:spcAft>
                <a:spcPts val="0"/>
              </a:spcAft>
            </a:pPr>
            <a:r>
              <a:rPr lang="en-US" sz="1800" dirty="0">
                <a:effectLst/>
                <a:latin typeface="Arial" panose="020B0604020202020204" pitchFamily="34" charset="0"/>
                <a:ea typeface="Arial" panose="020B0604020202020204" pitchFamily="34" charset="0"/>
              </a:rPr>
              <a:t> </a:t>
            </a:r>
            <a:endParaRPr lang="en-IN" sz="1400" dirty="0">
              <a:effectLst/>
              <a:latin typeface="Arial" panose="020B0604020202020204" pitchFamily="34" charset="0"/>
              <a:ea typeface="Arial" panose="020B0604020202020204" pitchFamily="34" charset="0"/>
            </a:endParaRPr>
          </a:p>
          <a:p>
            <a:pPr marR="2700655" lvl="0">
              <a:lnSpc>
                <a:spcPct val="115000"/>
              </a:lnSpc>
              <a:buSzPts val="1100"/>
              <a:tabLst>
                <a:tab pos="335280" algn="l"/>
              </a:tabLst>
            </a:pPr>
            <a:r>
              <a:rPr lang="en-US" sz="1400" spc="-5" dirty="0">
                <a:effectLst/>
                <a:latin typeface="Arial" panose="020B0604020202020204" pitchFamily="34" charset="0"/>
                <a:ea typeface="Arial" panose="020B0604020202020204" pitchFamily="34" charset="0"/>
              </a:rPr>
              <a:t>[11]K. </a:t>
            </a:r>
            <a:r>
              <a:rPr lang="en-US" sz="1400" spc="-15" dirty="0" err="1">
                <a:effectLst/>
                <a:latin typeface="Arial" panose="020B0604020202020204" pitchFamily="34" charset="0"/>
                <a:ea typeface="Arial" panose="020B0604020202020204" pitchFamily="34" charset="0"/>
              </a:rPr>
              <a:t>Srithar</a:t>
            </a:r>
            <a:r>
              <a:rPr lang="en-US" sz="1400" spc="-15" dirty="0">
                <a:effectLst/>
                <a:latin typeface="Arial" panose="020B0604020202020204" pitchFamily="34" charset="0"/>
                <a:ea typeface="Arial" panose="020B0604020202020204" pitchFamily="34" charset="0"/>
              </a:rPr>
              <a:t>, </a:t>
            </a:r>
            <a:r>
              <a:rPr lang="en-US" sz="1400" spc="-5" dirty="0">
                <a:effectLst/>
                <a:latin typeface="Arial" panose="020B0604020202020204" pitchFamily="34" charset="0"/>
                <a:ea typeface="Arial" panose="020B0604020202020204" pitchFamily="34" charset="0"/>
              </a:rPr>
              <a:t>A. Mani and A. </a:t>
            </a:r>
            <a:r>
              <a:rPr lang="en-US" sz="1400" spc="-15" dirty="0">
                <a:effectLst/>
                <a:latin typeface="Arial" panose="020B0604020202020204" pitchFamily="34" charset="0"/>
                <a:ea typeface="Arial" panose="020B0604020202020204" pitchFamily="34" charset="0"/>
              </a:rPr>
              <a:t>Venkatesh, </a:t>
            </a:r>
            <a:r>
              <a:rPr lang="en-US" sz="1400" spc="-5" dirty="0">
                <a:effectLst/>
                <a:latin typeface="Arial" panose="020B0604020202020204" pitchFamily="34" charset="0"/>
                <a:ea typeface="Arial" panose="020B0604020202020204" pitchFamily="34" charset="0"/>
              </a:rPr>
              <a:t>Spray </a:t>
            </a:r>
            <a:r>
              <a:rPr lang="en-US" sz="1400" spc="-5" dirty="0" err="1">
                <a:effectLst/>
                <a:latin typeface="Arial" panose="020B0604020202020204" pitchFamily="34" charset="0"/>
                <a:ea typeface="Arial" panose="020B0604020202020204" pitchFamily="34" charset="0"/>
              </a:rPr>
              <a:t>eva</a:t>
            </a:r>
            <a:r>
              <a:rPr lang="en-US" sz="1400" spc="-5" dirty="0">
                <a:effectLst/>
                <a:latin typeface="Arial" panose="020B0604020202020204" pitchFamily="34" charset="0"/>
                <a:ea typeface="Arial" panose="020B0604020202020204" pitchFamily="34" charset="0"/>
              </a:rPr>
              <a:t>- </a:t>
            </a:r>
            <a:r>
              <a:rPr lang="en-US" sz="1400" spc="-5" dirty="0" err="1">
                <a:effectLst/>
                <a:latin typeface="Arial" panose="020B0604020202020204" pitchFamily="34" charset="0"/>
                <a:ea typeface="Arial" panose="020B0604020202020204" pitchFamily="34" charset="0"/>
              </a:rPr>
              <a:t>poration</a:t>
            </a:r>
            <a:r>
              <a:rPr lang="en-US" sz="1400" spc="-5" dirty="0">
                <a:effectLst/>
                <a:latin typeface="Arial" panose="020B0604020202020204" pitchFamily="34" charset="0"/>
                <a:ea typeface="Arial" panose="020B0604020202020204" pitchFamily="34" charset="0"/>
              </a:rPr>
              <a:t> system for treating tannery effluents, Proc. ANERT National Conference on Renewable </a:t>
            </a:r>
            <a:r>
              <a:rPr lang="en-US" sz="1400" spc="-20" dirty="0">
                <a:effectLst/>
                <a:latin typeface="Arial" panose="020B0604020202020204" pitchFamily="34" charset="0"/>
                <a:ea typeface="Arial" panose="020B0604020202020204" pitchFamily="34" charset="0"/>
              </a:rPr>
              <a:t>Energy, </a:t>
            </a:r>
            <a:r>
              <a:rPr lang="en-US" sz="1400" spc="-5" dirty="0">
                <a:effectLst/>
                <a:latin typeface="Arial" panose="020B0604020202020204" pitchFamily="34" charset="0"/>
                <a:ea typeface="Arial" panose="020B0604020202020204" pitchFamily="34" charset="0"/>
              </a:rPr>
              <a:t>Thiruvananthapuram, India, 1999, pp.</a:t>
            </a:r>
            <a:r>
              <a:rPr lang="en-US" sz="1400" spc="-80" dirty="0">
                <a:effectLst/>
                <a:latin typeface="Arial" panose="020B0604020202020204" pitchFamily="34" charset="0"/>
                <a:ea typeface="Arial" panose="020B0604020202020204" pitchFamily="34" charset="0"/>
              </a:rPr>
              <a:t> </a:t>
            </a:r>
            <a:r>
              <a:rPr lang="en-US" sz="1400" spc="-5" dirty="0">
                <a:effectLst/>
                <a:latin typeface="Arial" panose="020B0604020202020204" pitchFamily="34" charset="0"/>
                <a:ea typeface="Arial" panose="020B0604020202020204" pitchFamily="34" charset="0"/>
              </a:rPr>
              <a:t>159–164.</a:t>
            </a:r>
            <a:endParaRPr lang="en-IN" sz="1400" spc="-5" dirty="0">
              <a:effectLst/>
              <a:latin typeface="Arial" panose="020B0604020202020204" pitchFamily="34" charset="0"/>
              <a:ea typeface="Arial" panose="020B0604020202020204" pitchFamily="34" charset="0"/>
            </a:endParaRPr>
          </a:p>
          <a:p>
            <a:pPr marL="63500">
              <a:spcBef>
                <a:spcPts val="20"/>
              </a:spcBef>
              <a:spcAft>
                <a:spcPts val="0"/>
              </a:spcAft>
            </a:pPr>
            <a:r>
              <a:rPr lang="en-US" sz="1800" dirty="0">
                <a:effectLst/>
                <a:latin typeface="Arial" panose="020B0604020202020204" pitchFamily="34" charset="0"/>
                <a:ea typeface="Arial" panose="020B0604020202020204" pitchFamily="34" charset="0"/>
              </a:rPr>
              <a:t> </a:t>
            </a:r>
            <a:endParaRPr lang="en-IN" sz="14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6780334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2"/>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solidFill>
                  <a:schemeClr val="dk2"/>
                </a:solidFill>
              </a:rPr>
              <a:t>48</a:t>
            </a:fld>
            <a:endParaRPr>
              <a:solidFill>
                <a:schemeClr val="dk2"/>
              </a:solidFill>
            </a:endParaRPr>
          </a:p>
        </p:txBody>
      </p:sp>
      <p:sp>
        <p:nvSpPr>
          <p:cNvPr id="7" name="TextBox 6">
            <a:extLst>
              <a:ext uri="{FF2B5EF4-FFF2-40B4-BE49-F238E27FC236}">
                <a16:creationId xmlns:a16="http://schemas.microsoft.com/office/drawing/2014/main" id="{26BACE1F-DB3D-4148-A280-05C364DF854B}"/>
              </a:ext>
            </a:extLst>
          </p:cNvPr>
          <p:cNvSpPr txBox="1"/>
          <p:nvPr/>
        </p:nvSpPr>
        <p:spPr>
          <a:xfrm>
            <a:off x="177209" y="701509"/>
            <a:ext cx="8647814" cy="4068101"/>
          </a:xfrm>
          <a:prstGeom prst="rect">
            <a:avLst/>
          </a:prstGeom>
          <a:noFill/>
        </p:spPr>
        <p:txBody>
          <a:bodyPr wrap="square">
            <a:spAutoFit/>
          </a:bodyPr>
          <a:lstStyle/>
          <a:p>
            <a:pPr marL="63500">
              <a:spcBef>
                <a:spcPts val="15"/>
              </a:spcBef>
              <a:spcAft>
                <a:spcPts val="0"/>
              </a:spcAft>
            </a:pPr>
            <a:r>
              <a:rPr lang="en-US" sz="1800" dirty="0">
                <a:effectLst/>
                <a:latin typeface="Arial" panose="020B0604020202020204" pitchFamily="34" charset="0"/>
                <a:ea typeface="Arial" panose="020B0604020202020204" pitchFamily="34" charset="0"/>
              </a:rPr>
              <a:t> </a:t>
            </a:r>
            <a:endParaRPr lang="en-IN" sz="1400" dirty="0">
              <a:effectLst/>
              <a:latin typeface="Arial" panose="020B0604020202020204" pitchFamily="34" charset="0"/>
              <a:ea typeface="Arial" panose="020B0604020202020204" pitchFamily="34" charset="0"/>
            </a:endParaRPr>
          </a:p>
          <a:p>
            <a:pPr marR="2669540" lvl="0">
              <a:lnSpc>
                <a:spcPct val="115000"/>
              </a:lnSpc>
              <a:buSzPts val="1100"/>
              <a:tabLst>
                <a:tab pos="335280" algn="l"/>
              </a:tabLst>
            </a:pPr>
            <a:r>
              <a:rPr lang="en-US" sz="1400" spc="-5" dirty="0">
                <a:effectLst/>
                <a:latin typeface="Arial" panose="020B0604020202020204" pitchFamily="34" charset="0"/>
                <a:ea typeface="Arial" panose="020B0604020202020204" pitchFamily="34" charset="0"/>
              </a:rPr>
              <a:t>[12]K. </a:t>
            </a:r>
            <a:r>
              <a:rPr lang="en-US" sz="1400" spc="-15" dirty="0" err="1">
                <a:effectLst/>
                <a:latin typeface="Arial" panose="020B0604020202020204" pitchFamily="34" charset="0"/>
                <a:ea typeface="Arial" panose="020B0604020202020204" pitchFamily="34" charset="0"/>
              </a:rPr>
              <a:t>Srithar</a:t>
            </a:r>
            <a:r>
              <a:rPr lang="en-US" sz="1400" spc="-15" dirty="0">
                <a:effectLst/>
                <a:latin typeface="Arial" panose="020B0604020202020204" pitchFamily="34" charset="0"/>
                <a:ea typeface="Arial" panose="020B0604020202020204" pitchFamily="34" charset="0"/>
              </a:rPr>
              <a:t>, </a:t>
            </a:r>
            <a:r>
              <a:rPr lang="en-US" sz="1400" spc="-5" dirty="0" err="1">
                <a:effectLst/>
                <a:latin typeface="Arial" panose="020B0604020202020204" pitchFamily="34" charset="0"/>
                <a:ea typeface="Arial" panose="020B0604020202020204" pitchFamily="34" charset="0"/>
              </a:rPr>
              <a:t>S.Manicka</a:t>
            </a:r>
            <a:r>
              <a:rPr lang="en-US" sz="1400" spc="-5" dirty="0">
                <a:effectLst/>
                <a:latin typeface="Arial" panose="020B0604020202020204" pitchFamily="34" charset="0"/>
                <a:ea typeface="Arial" panose="020B0604020202020204" pitchFamily="34" charset="0"/>
              </a:rPr>
              <a:t> Deepan and</a:t>
            </a:r>
            <a:r>
              <a:rPr lang="en-US" sz="1400" spc="-230" dirty="0">
                <a:effectLst/>
                <a:latin typeface="Arial" panose="020B0604020202020204" pitchFamily="34" charset="0"/>
                <a:ea typeface="Arial" panose="020B0604020202020204" pitchFamily="34" charset="0"/>
              </a:rPr>
              <a:t> </a:t>
            </a:r>
            <a:r>
              <a:rPr lang="en-US" sz="1400" spc="-5" dirty="0">
                <a:effectLst/>
                <a:latin typeface="Arial" panose="020B0604020202020204" pitchFamily="34" charset="0"/>
                <a:ea typeface="Arial" panose="020B0604020202020204" pitchFamily="34" charset="0"/>
              </a:rPr>
              <a:t>A. </a:t>
            </a:r>
            <a:r>
              <a:rPr lang="en-US" sz="1400" spc="-5" dirty="0" err="1">
                <a:effectLst/>
                <a:latin typeface="Arial" panose="020B0604020202020204" pitchFamily="34" charset="0"/>
                <a:ea typeface="Arial" panose="020B0604020202020204" pitchFamily="34" charset="0"/>
              </a:rPr>
              <a:t>Sivasankar</a:t>
            </a:r>
            <a:r>
              <a:rPr lang="en-US" sz="1400" spc="-5" dirty="0">
                <a:effectLst/>
                <a:latin typeface="Arial" panose="020B0604020202020204" pitchFamily="34" charset="0"/>
                <a:ea typeface="Arial" panose="020B0604020202020204" pitchFamily="34" charset="0"/>
              </a:rPr>
              <a:t>, Studies on spray evaporation system for tannery effluent (soak liquor) evaporation, in CD,</a:t>
            </a:r>
            <a:r>
              <a:rPr lang="en-US" sz="1400" spc="-85" dirty="0">
                <a:effectLst/>
                <a:latin typeface="Arial" panose="020B0604020202020204" pitchFamily="34" charset="0"/>
                <a:ea typeface="Arial" panose="020B0604020202020204" pitchFamily="34" charset="0"/>
              </a:rPr>
              <a:t> </a:t>
            </a:r>
            <a:r>
              <a:rPr lang="en-US" sz="1400" spc="-5" dirty="0">
                <a:effectLst/>
                <a:latin typeface="Arial" panose="020B0604020202020204" pitchFamily="34" charset="0"/>
                <a:ea typeface="Arial" panose="020B0604020202020204" pitchFamily="34" charset="0"/>
              </a:rPr>
              <a:t>XIII</a:t>
            </a:r>
            <a:endParaRPr lang="en-IN" sz="1400" spc="-5" dirty="0">
              <a:effectLst/>
              <a:latin typeface="Arial" panose="020B0604020202020204" pitchFamily="34" charset="0"/>
              <a:ea typeface="Arial" panose="020B0604020202020204" pitchFamily="34" charset="0"/>
            </a:endParaRPr>
          </a:p>
          <a:p>
            <a:pPr marL="63500" marR="2067560">
              <a:lnSpc>
                <a:spcPct val="115000"/>
              </a:lnSpc>
            </a:pPr>
            <a:r>
              <a:rPr lang="en-US" sz="1400" dirty="0">
                <a:effectLst/>
                <a:latin typeface="Arial" panose="020B0604020202020204" pitchFamily="34" charset="0"/>
                <a:ea typeface="Arial" panose="020B0604020202020204" pitchFamily="34" charset="0"/>
              </a:rPr>
              <a:t>National Conference of Indian Society of Mechanical Engineers, IIT-Roorkee, 2003.</a:t>
            </a:r>
            <a:endParaRPr lang="en-IN" sz="1400" dirty="0">
              <a:effectLst/>
              <a:latin typeface="Arial" panose="020B0604020202020204" pitchFamily="34" charset="0"/>
              <a:ea typeface="Arial" panose="020B0604020202020204" pitchFamily="34" charset="0"/>
            </a:endParaRPr>
          </a:p>
          <a:p>
            <a:endParaRPr lang="en-US" sz="1400" dirty="0">
              <a:effectLst/>
              <a:latin typeface="Arial" panose="020B0604020202020204" pitchFamily="34" charset="0"/>
              <a:ea typeface="Arial" panose="020B0604020202020204" pitchFamily="34" charset="0"/>
            </a:endParaRPr>
          </a:p>
          <a:p>
            <a:r>
              <a:rPr lang="en-US" sz="1400" dirty="0">
                <a:effectLst/>
                <a:latin typeface="Arial" panose="020B0604020202020204" pitchFamily="34" charset="0"/>
                <a:ea typeface="Arial" panose="020B0604020202020204" pitchFamily="34" charset="0"/>
              </a:rPr>
              <a:t>[13]A. Mani and S. </a:t>
            </a:r>
            <a:r>
              <a:rPr lang="en-US" sz="1400" spc="-20" dirty="0">
                <a:effectLst/>
                <a:latin typeface="Arial" panose="020B0604020202020204" pitchFamily="34" charset="0"/>
                <a:ea typeface="Arial" panose="020B0604020202020204" pitchFamily="34" charset="0"/>
              </a:rPr>
              <a:t>Murthy, </a:t>
            </a:r>
            <a:r>
              <a:rPr lang="en-US" sz="1400" dirty="0">
                <a:effectLst/>
                <a:latin typeface="Arial" panose="020B0604020202020204" pitchFamily="34" charset="0"/>
                <a:ea typeface="Arial" panose="020B0604020202020204" pitchFamily="34" charset="0"/>
              </a:rPr>
              <a:t>Analysis of an open flat plate</a:t>
            </a:r>
            <a:r>
              <a:rPr lang="en-US" sz="1400" spc="-40" dirty="0">
                <a:effectLst/>
                <a:latin typeface="Arial" panose="020B0604020202020204" pitchFamily="34" charset="0"/>
                <a:ea typeface="Arial" panose="020B0604020202020204" pitchFamily="34" charset="0"/>
              </a:rPr>
              <a:t> </a:t>
            </a:r>
            <a:r>
              <a:rPr lang="en-US" sz="1400" dirty="0">
                <a:effectLst/>
                <a:latin typeface="Arial" panose="020B0604020202020204" pitchFamily="34" charset="0"/>
                <a:ea typeface="Arial" panose="020B0604020202020204" pitchFamily="34" charset="0"/>
              </a:rPr>
              <a:t>collector</a:t>
            </a:r>
            <a:r>
              <a:rPr lang="en-US" sz="1400" spc="-40" dirty="0">
                <a:effectLst/>
                <a:latin typeface="Arial" panose="020B0604020202020204" pitchFamily="34" charset="0"/>
                <a:ea typeface="Arial" panose="020B0604020202020204" pitchFamily="34" charset="0"/>
              </a:rPr>
              <a:t> </a:t>
            </a:r>
            <a:r>
              <a:rPr lang="en-US" sz="1400" dirty="0">
                <a:effectLst/>
                <a:latin typeface="Arial" panose="020B0604020202020204" pitchFamily="34" charset="0"/>
                <a:ea typeface="Arial" panose="020B0604020202020204" pitchFamily="34" charset="0"/>
              </a:rPr>
              <a:t>for</a:t>
            </a:r>
            <a:r>
              <a:rPr lang="en-US" sz="1400" spc="-35" dirty="0">
                <a:effectLst/>
                <a:latin typeface="Arial" panose="020B0604020202020204" pitchFamily="34" charset="0"/>
                <a:ea typeface="Arial" panose="020B0604020202020204" pitchFamily="34" charset="0"/>
              </a:rPr>
              <a:t> </a:t>
            </a:r>
            <a:r>
              <a:rPr lang="en-US" sz="1400" dirty="0">
                <a:effectLst/>
                <a:latin typeface="Arial" panose="020B0604020202020204" pitchFamily="34" charset="0"/>
                <a:ea typeface="Arial" panose="020B0604020202020204" pitchFamily="34" charset="0"/>
              </a:rPr>
              <a:t>tannery</a:t>
            </a:r>
            <a:r>
              <a:rPr lang="en-US" sz="1400" spc="-40" dirty="0">
                <a:effectLst/>
                <a:latin typeface="Arial" panose="020B0604020202020204" pitchFamily="34" charset="0"/>
                <a:ea typeface="Arial" panose="020B0604020202020204" pitchFamily="34" charset="0"/>
              </a:rPr>
              <a:t> </a:t>
            </a:r>
            <a:r>
              <a:rPr lang="en-US" sz="1400" dirty="0">
                <a:effectLst/>
                <a:latin typeface="Arial" panose="020B0604020202020204" pitchFamily="34" charset="0"/>
                <a:ea typeface="Arial" panose="020B0604020202020204" pitchFamily="34" charset="0"/>
              </a:rPr>
              <a:t>effluent</a:t>
            </a:r>
            <a:r>
              <a:rPr lang="en-US" sz="1400" spc="-40" dirty="0">
                <a:effectLst/>
                <a:latin typeface="Arial" panose="020B0604020202020204" pitchFamily="34" charset="0"/>
                <a:ea typeface="Arial" panose="020B0604020202020204" pitchFamily="34" charset="0"/>
              </a:rPr>
              <a:t> </a:t>
            </a:r>
            <a:r>
              <a:rPr lang="en-US" sz="1400" dirty="0">
                <a:effectLst/>
                <a:latin typeface="Arial" panose="020B0604020202020204" pitchFamily="34" charset="0"/>
                <a:ea typeface="Arial" panose="020B0604020202020204" pitchFamily="34" charset="0"/>
              </a:rPr>
              <a:t>treatment,</a:t>
            </a:r>
            <a:r>
              <a:rPr lang="en-US" sz="1400" spc="-35" dirty="0">
                <a:effectLst/>
                <a:latin typeface="Arial" panose="020B0604020202020204" pitchFamily="34" charset="0"/>
                <a:ea typeface="Arial" panose="020B0604020202020204" pitchFamily="34" charset="0"/>
              </a:rPr>
              <a:t> </a:t>
            </a:r>
            <a:r>
              <a:rPr lang="en-US" sz="1400" dirty="0">
                <a:effectLst/>
                <a:latin typeface="Arial" panose="020B0604020202020204" pitchFamily="34" charset="0"/>
                <a:ea typeface="Arial" panose="020B0604020202020204" pitchFamily="34" charset="0"/>
              </a:rPr>
              <a:t>Energy </a:t>
            </a:r>
            <a:r>
              <a:rPr lang="en-US" sz="1400" spc="-20" dirty="0">
                <a:effectLst/>
                <a:latin typeface="Arial" panose="020B0604020202020204" pitchFamily="34" charset="0"/>
                <a:ea typeface="Arial" panose="020B0604020202020204" pitchFamily="34" charset="0"/>
              </a:rPr>
              <a:t>Conv. </a:t>
            </a:r>
            <a:r>
              <a:rPr lang="en-US" sz="1400" dirty="0">
                <a:effectLst/>
                <a:latin typeface="Arial" panose="020B0604020202020204" pitchFamily="34" charset="0"/>
                <a:ea typeface="Arial" panose="020B0604020202020204" pitchFamily="34" charset="0"/>
              </a:rPr>
              <a:t>Mgmt., 35 (1994)</a:t>
            </a:r>
            <a:r>
              <a:rPr lang="en-US" sz="1400" spc="-15" dirty="0">
                <a:effectLst/>
                <a:latin typeface="Arial" panose="020B0604020202020204" pitchFamily="34" charset="0"/>
                <a:ea typeface="Arial" panose="020B0604020202020204" pitchFamily="34" charset="0"/>
              </a:rPr>
              <a:t> </a:t>
            </a:r>
            <a:r>
              <a:rPr lang="en-US" sz="1400" dirty="0">
                <a:effectLst/>
                <a:latin typeface="Arial" panose="020B0604020202020204" pitchFamily="34" charset="0"/>
                <a:ea typeface="Arial" panose="020B0604020202020204" pitchFamily="34" charset="0"/>
              </a:rPr>
              <a:t>1061–1071.</a:t>
            </a:r>
            <a:endParaRPr lang="en-IN" dirty="0"/>
          </a:p>
          <a:p>
            <a:pPr marL="63500"/>
            <a:endParaRPr lang="en-US" sz="1400" dirty="0">
              <a:effectLst/>
              <a:latin typeface="Arial" panose="020B0604020202020204" pitchFamily="34" charset="0"/>
              <a:ea typeface="Arial" panose="020B0604020202020204" pitchFamily="34" charset="0"/>
            </a:endParaRPr>
          </a:p>
          <a:p>
            <a:pPr marL="63500"/>
            <a:r>
              <a:rPr lang="en-US" sz="1400" dirty="0">
                <a:effectLst/>
                <a:latin typeface="Arial" panose="020B0604020202020204" pitchFamily="34" charset="0"/>
                <a:ea typeface="Arial" panose="020B0604020202020204" pitchFamily="34" charset="0"/>
              </a:rPr>
              <a:t>[14].</a:t>
            </a:r>
            <a:r>
              <a:rPr lang="en-US" sz="1400" dirty="0" err="1">
                <a:effectLst/>
                <a:latin typeface="Arial" panose="020B0604020202020204" pitchFamily="34" charset="0"/>
                <a:ea typeface="Arial" panose="020B0604020202020204" pitchFamily="34" charset="0"/>
              </a:rPr>
              <a:t>HuÈseyin</a:t>
            </a:r>
            <a:r>
              <a:rPr lang="en-US" sz="1400" dirty="0">
                <a:effectLst/>
                <a:latin typeface="Arial" panose="020B0604020202020204" pitchFamily="34" charset="0"/>
                <a:ea typeface="Arial" panose="020B0604020202020204" pitchFamily="34" charset="0"/>
              </a:rPr>
              <a:t> Kurt </a:t>
            </a:r>
            <a:r>
              <a:rPr lang="en-US" sz="1400" dirty="0" err="1">
                <a:effectLst/>
                <a:latin typeface="Arial" panose="020B0604020202020204" pitchFamily="34" charset="0"/>
                <a:ea typeface="Arial" panose="020B0604020202020204" pitchFamily="34" charset="0"/>
              </a:rPr>
              <a:t>Fethi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Halici</a:t>
            </a:r>
            <a:r>
              <a:rPr lang="en-US" sz="1400" dirty="0">
                <a:effectLst/>
                <a:latin typeface="Arial" panose="020B0604020202020204" pitchFamily="34" charset="0"/>
                <a:ea typeface="Arial" panose="020B0604020202020204" pitchFamily="34" charset="0"/>
              </a:rPr>
              <a:t>, A. </a:t>
            </a:r>
            <a:r>
              <a:rPr lang="en-US" sz="1400" spc="-15" dirty="0" err="1">
                <a:effectLst/>
                <a:latin typeface="Arial" panose="020B0604020202020204" pitchFamily="34" charset="0"/>
                <a:ea typeface="Arial" panose="020B0604020202020204" pitchFamily="34" charset="0"/>
              </a:rPr>
              <a:t>Korhan</a:t>
            </a:r>
            <a:r>
              <a:rPr lang="en-US" sz="1400" spc="-15" dirty="0">
                <a:effectLst/>
                <a:latin typeface="Arial" panose="020B0604020202020204" pitchFamily="34" charset="0"/>
                <a:ea typeface="Arial" panose="020B0604020202020204" pitchFamily="34" charset="0"/>
              </a:rPr>
              <a:t> </a:t>
            </a:r>
            <a:r>
              <a:rPr lang="en-US" sz="1400" spc="-15" dirty="0" err="1">
                <a:effectLst/>
                <a:latin typeface="Arial" panose="020B0604020202020204" pitchFamily="34" charset="0"/>
                <a:ea typeface="Arial" panose="020B0604020202020204" pitchFamily="34" charset="0"/>
              </a:rPr>
              <a:t>Binarkc,</a:t>
            </a:r>
            <a:r>
              <a:rPr lang="en-US" sz="1400" i="1" spc="-15" dirty="0" err="1">
                <a:effectLst/>
                <a:latin typeface="Arial" panose="020B0604020202020204" pitchFamily="34" charset="0"/>
                <a:ea typeface="Arial" panose="020B0604020202020204" pitchFamily="34" charset="0"/>
              </a:rPr>
              <a:t>Solar</a:t>
            </a:r>
            <a:r>
              <a:rPr lang="en-US" sz="1400" i="1" spc="-15" dirty="0">
                <a:effectLst/>
                <a:latin typeface="Arial" panose="020B0604020202020204" pitchFamily="34" charset="0"/>
                <a:ea typeface="Arial" panose="020B0604020202020204" pitchFamily="34" charset="0"/>
              </a:rPr>
              <a:t> </a:t>
            </a:r>
            <a:r>
              <a:rPr lang="en-US" sz="1400" i="1" dirty="0">
                <a:effectLst/>
                <a:latin typeface="Arial" panose="020B0604020202020204" pitchFamily="34" charset="0"/>
                <a:ea typeface="Arial" panose="020B0604020202020204" pitchFamily="34" charset="0"/>
              </a:rPr>
              <a:t>pond conception - experimental and theoretical </a:t>
            </a:r>
            <a:r>
              <a:rPr lang="en-US" sz="1400" i="1" spc="-15" dirty="0" err="1">
                <a:effectLst/>
                <a:latin typeface="Arial" panose="020B0604020202020204" pitchFamily="34" charset="0"/>
                <a:ea typeface="Arial" panose="020B0604020202020204" pitchFamily="34" charset="0"/>
              </a:rPr>
              <a:t>studies,</a:t>
            </a:r>
            <a:r>
              <a:rPr lang="en-US" sz="1400" spc="-15" dirty="0" err="1">
                <a:effectLst/>
                <a:latin typeface="Arial" panose="020B0604020202020204" pitchFamily="34" charset="0"/>
                <a:ea typeface="Arial" panose="020B0604020202020204" pitchFamily="34" charset="0"/>
              </a:rPr>
              <a:t>Zonguldak</a:t>
            </a:r>
            <a:r>
              <a:rPr lang="en-US" sz="1400" spc="-200" dirty="0">
                <a:effectLst/>
                <a:latin typeface="Arial" panose="020B0604020202020204" pitchFamily="34" charset="0"/>
                <a:ea typeface="Arial" panose="020B0604020202020204" pitchFamily="34" charset="0"/>
              </a:rPr>
              <a:t> </a:t>
            </a:r>
            <a:r>
              <a:rPr lang="en-US" sz="1400" spc="-20" dirty="0" err="1">
                <a:effectLst/>
                <a:latin typeface="Arial" panose="020B0604020202020204" pitchFamily="34" charset="0"/>
                <a:ea typeface="Arial" panose="020B0604020202020204" pitchFamily="34" charset="0"/>
              </a:rPr>
              <a:t>Karaelmas</a:t>
            </a:r>
            <a:r>
              <a:rPr lang="en-US" sz="1400" spc="-195" dirty="0">
                <a:effectLst/>
                <a:latin typeface="Arial" panose="020B0604020202020204" pitchFamily="34" charset="0"/>
                <a:ea typeface="Arial" panose="020B0604020202020204" pitchFamily="34" charset="0"/>
              </a:rPr>
              <a:t> </a:t>
            </a:r>
            <a:r>
              <a:rPr lang="en-US" sz="1400" dirty="0">
                <a:effectLst/>
                <a:latin typeface="Arial" panose="020B0604020202020204" pitchFamily="34" charset="0"/>
                <a:ea typeface="Arial" panose="020B0604020202020204" pitchFamily="34" charset="0"/>
              </a:rPr>
              <a:t>University,</a:t>
            </a:r>
            <a:r>
              <a:rPr lang="en-US" sz="1400" spc="-195" dirty="0">
                <a:effectLst/>
                <a:latin typeface="Arial" panose="020B0604020202020204" pitchFamily="34" charset="0"/>
                <a:ea typeface="Arial" panose="020B0604020202020204" pitchFamily="34" charset="0"/>
              </a:rPr>
              <a:t> </a:t>
            </a:r>
            <a:r>
              <a:rPr lang="en-US" sz="1400" spc="-25" dirty="0">
                <a:effectLst/>
                <a:latin typeface="Arial" panose="020B0604020202020204" pitchFamily="34" charset="0"/>
                <a:ea typeface="Arial" panose="020B0604020202020204" pitchFamily="34" charset="0"/>
              </a:rPr>
              <a:t>Technical</a:t>
            </a:r>
            <a:r>
              <a:rPr lang="en-US" sz="1400" spc="-195" dirty="0">
                <a:effectLst/>
                <a:latin typeface="Arial" panose="020B0604020202020204" pitchFamily="34" charset="0"/>
                <a:ea typeface="Arial" panose="020B0604020202020204" pitchFamily="34" charset="0"/>
              </a:rPr>
              <a:t> </a:t>
            </a:r>
            <a:r>
              <a:rPr lang="en-US" sz="1400" dirty="0">
                <a:effectLst/>
                <a:latin typeface="Arial" panose="020B0604020202020204" pitchFamily="34" charset="0"/>
                <a:ea typeface="Arial" panose="020B0604020202020204" pitchFamily="34" charset="0"/>
              </a:rPr>
              <a:t>Education</a:t>
            </a:r>
            <a:r>
              <a:rPr lang="en-US" sz="1400" spc="-195" dirty="0">
                <a:effectLst/>
                <a:latin typeface="Arial" panose="020B0604020202020204" pitchFamily="34" charset="0"/>
                <a:ea typeface="Arial" panose="020B0604020202020204" pitchFamily="34" charset="0"/>
              </a:rPr>
              <a:t> </a:t>
            </a:r>
            <a:r>
              <a:rPr lang="en-US" sz="1400" dirty="0">
                <a:effectLst/>
                <a:latin typeface="Arial" panose="020B0604020202020204" pitchFamily="34" charset="0"/>
                <a:ea typeface="Arial" panose="020B0604020202020204" pitchFamily="34" charset="0"/>
              </a:rPr>
              <a:t>Faculty,</a:t>
            </a:r>
            <a:r>
              <a:rPr lang="en-US" sz="1400" spc="-200" dirty="0">
                <a:effectLst/>
                <a:latin typeface="Arial" panose="020B0604020202020204" pitchFamily="34" charset="0"/>
                <a:ea typeface="Arial" panose="020B0604020202020204" pitchFamily="34" charset="0"/>
              </a:rPr>
              <a:t> </a:t>
            </a:r>
            <a:r>
              <a:rPr lang="en-US" sz="1400" spc="-20" dirty="0" err="1">
                <a:effectLst/>
                <a:latin typeface="Arial" panose="020B0604020202020204" pitchFamily="34" charset="0"/>
                <a:ea typeface="Arial" panose="020B0604020202020204" pitchFamily="34" charset="0"/>
              </a:rPr>
              <a:t>KarabuÈk</a:t>
            </a:r>
            <a:r>
              <a:rPr lang="en-US" sz="1400" spc="-20" dirty="0">
                <a:effectLst/>
                <a:latin typeface="Arial" panose="020B0604020202020204" pitchFamily="34" charset="0"/>
                <a:ea typeface="Arial" panose="020B0604020202020204" pitchFamily="34" charset="0"/>
              </a:rPr>
              <a:t>, </a:t>
            </a:r>
            <a:r>
              <a:rPr lang="en-US" sz="1400" spc="-45" dirty="0">
                <a:effectLst/>
                <a:latin typeface="Arial" panose="020B0604020202020204" pitchFamily="34" charset="0"/>
                <a:ea typeface="Arial" panose="020B0604020202020204" pitchFamily="34" charset="0"/>
              </a:rPr>
              <a:t>Turkey</a:t>
            </a:r>
            <a:r>
              <a:rPr lang="en-US" sz="1400" spc="-5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Sakarya</a:t>
            </a:r>
            <a:r>
              <a:rPr lang="en-US" sz="1400" dirty="0">
                <a:effectLst/>
                <a:latin typeface="Arial" panose="020B0604020202020204" pitchFamily="34" charset="0"/>
                <a:ea typeface="Arial" panose="020B0604020202020204" pitchFamily="34" charset="0"/>
              </a:rPr>
              <a:t> University, Mechanical Engineering Department, </a:t>
            </a:r>
            <a:r>
              <a:rPr lang="en-US" sz="1400" dirty="0" err="1">
                <a:effectLst/>
                <a:latin typeface="Arial" panose="020B0604020202020204" pitchFamily="34" charset="0"/>
                <a:ea typeface="Arial" panose="020B0604020202020204" pitchFamily="34" charset="0"/>
              </a:rPr>
              <a:t>Adapazari</a:t>
            </a:r>
            <a:r>
              <a:rPr lang="en-US" sz="1400" dirty="0">
                <a:effectLst/>
                <a:latin typeface="Arial" panose="020B0604020202020204" pitchFamily="34" charset="0"/>
                <a:ea typeface="Arial" panose="020B0604020202020204" pitchFamily="34" charset="0"/>
              </a:rPr>
              <a:t>, Turkey Marmara University, Technical Education Faculty, 81040 </a:t>
            </a:r>
            <a:r>
              <a:rPr lang="en-US" sz="1400" dirty="0" err="1">
                <a:effectLst/>
                <a:latin typeface="Arial" panose="020B0604020202020204" pitchFamily="34" charset="0"/>
                <a:ea typeface="Arial" panose="020B0604020202020204" pitchFamily="34" charset="0"/>
              </a:rPr>
              <a:t>Kuyubasi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Istanbul,Turkey,Received</a:t>
            </a:r>
            <a:r>
              <a:rPr lang="en-US" sz="1400" dirty="0">
                <a:effectLst/>
                <a:latin typeface="Arial" panose="020B0604020202020204" pitchFamily="34" charset="0"/>
                <a:ea typeface="Arial" panose="020B0604020202020204" pitchFamily="34" charset="0"/>
              </a:rPr>
              <a:t> 5 March 1999; accepted 2 September 1999</a:t>
            </a:r>
            <a:endParaRPr lang="en-IN" sz="1400" dirty="0">
              <a:effectLst/>
              <a:latin typeface="Arial" panose="020B0604020202020204" pitchFamily="34" charset="0"/>
              <a:ea typeface="Arial" panose="020B0604020202020204" pitchFamily="34" charset="0"/>
            </a:endParaRPr>
          </a:p>
          <a:p>
            <a:pPr marL="63500">
              <a:spcBef>
                <a:spcPts val="30"/>
              </a:spcBef>
              <a:spcAft>
                <a:spcPts val="0"/>
              </a:spcAft>
            </a:pPr>
            <a:r>
              <a:rPr lang="en-US" sz="1800" dirty="0">
                <a:effectLst/>
                <a:latin typeface="Arial" panose="020B0604020202020204" pitchFamily="34" charset="0"/>
                <a:ea typeface="Arial" panose="020B0604020202020204" pitchFamily="34" charset="0"/>
              </a:rPr>
              <a:t> </a:t>
            </a:r>
            <a:endParaRPr lang="en-IN" sz="1400" dirty="0">
              <a:effectLst/>
              <a:latin typeface="Arial" panose="020B0604020202020204" pitchFamily="34" charset="0"/>
              <a:ea typeface="Arial" panose="020B0604020202020204" pitchFamily="34" charset="0"/>
            </a:endParaRPr>
          </a:p>
          <a:p>
            <a:pPr marL="63500" marR="159385">
              <a:lnSpc>
                <a:spcPct val="111000"/>
              </a:lnSpc>
              <a:spcBef>
                <a:spcPts val="5"/>
              </a:spcBef>
              <a:spcAft>
                <a:spcPts val="0"/>
              </a:spcAft>
            </a:pPr>
            <a:r>
              <a:rPr lang="en-US" sz="1400" dirty="0">
                <a:effectLst/>
                <a:latin typeface="Arial" panose="020B0604020202020204" pitchFamily="34" charset="0"/>
                <a:ea typeface="Arial" panose="020B0604020202020204" pitchFamily="34" charset="0"/>
              </a:rPr>
              <a:t>[15].H. C. </a:t>
            </a:r>
            <a:r>
              <a:rPr lang="en-US" sz="1400" spc="-30" dirty="0">
                <a:effectLst/>
                <a:latin typeface="Arial" panose="020B0604020202020204" pitchFamily="34" charset="0"/>
                <a:ea typeface="Arial" panose="020B0604020202020204" pitchFamily="34" charset="0"/>
              </a:rPr>
              <a:t>BRYANT </a:t>
            </a:r>
            <a:r>
              <a:rPr lang="en-US" sz="1400" dirty="0">
                <a:effectLst/>
                <a:latin typeface="Arial" panose="020B0604020202020204" pitchFamily="34" charset="0"/>
                <a:ea typeface="Arial" panose="020B0604020202020204" pitchFamily="34" charset="0"/>
              </a:rPr>
              <a:t>and IAN COLBECK,</a:t>
            </a:r>
            <a:r>
              <a:rPr lang="en-US" sz="1400" i="1" dirty="0">
                <a:effectLst/>
                <a:latin typeface="Arial" panose="020B0604020202020204" pitchFamily="34" charset="0"/>
                <a:ea typeface="Arial" panose="020B0604020202020204" pitchFamily="34" charset="0"/>
              </a:rPr>
              <a:t>A solar pond for </a:t>
            </a:r>
            <a:r>
              <a:rPr lang="en-US" sz="1400" i="1" dirty="0" err="1">
                <a:effectLst/>
                <a:latin typeface="Arial" panose="020B0604020202020204" pitchFamily="34" charset="0"/>
                <a:ea typeface="Arial" panose="020B0604020202020204" pitchFamily="34" charset="0"/>
              </a:rPr>
              <a:t>London,</a:t>
            </a:r>
            <a:r>
              <a:rPr lang="en-US" sz="1400" dirty="0" err="1">
                <a:effectLst/>
                <a:latin typeface="Arial" panose="020B0604020202020204" pitchFamily="34" charset="0"/>
                <a:ea typeface="Arial" panose="020B0604020202020204" pitchFamily="34" charset="0"/>
              </a:rPr>
              <a:t>Queen</a:t>
            </a:r>
            <a:r>
              <a:rPr lang="en-US" sz="1400" dirty="0">
                <a:effectLst/>
                <a:latin typeface="Arial" panose="020B0604020202020204" pitchFamily="34" charset="0"/>
                <a:ea typeface="Arial" panose="020B0604020202020204" pitchFamily="34" charset="0"/>
              </a:rPr>
              <a:t> Mary </a:t>
            </a:r>
            <a:r>
              <a:rPr lang="en-US" sz="1400" spc="-20" dirty="0">
                <a:effectLst/>
                <a:latin typeface="Arial" panose="020B0604020202020204" pitchFamily="34" charset="0"/>
                <a:ea typeface="Arial" panose="020B0604020202020204" pitchFamily="34" charset="0"/>
              </a:rPr>
              <a:t>College, </a:t>
            </a:r>
            <a:r>
              <a:rPr lang="en-US" sz="1400" dirty="0">
                <a:effectLst/>
                <a:latin typeface="Arial" panose="020B0604020202020204" pitchFamily="34" charset="0"/>
                <a:ea typeface="Arial" panose="020B0604020202020204" pitchFamily="34" charset="0"/>
              </a:rPr>
              <a:t>University of London, London, </a:t>
            </a:r>
            <a:r>
              <a:rPr lang="en-US" sz="1400" spc="-10" dirty="0">
                <a:effectLst/>
                <a:latin typeface="Arial" panose="020B0604020202020204" pitchFamily="34" charset="0"/>
                <a:ea typeface="Arial" panose="020B0604020202020204" pitchFamily="34" charset="0"/>
              </a:rPr>
              <a:t>England,(Received </a:t>
            </a:r>
            <a:r>
              <a:rPr lang="en-US" sz="1400" dirty="0">
                <a:effectLst/>
                <a:latin typeface="Arial" panose="020B0604020202020204" pitchFamily="34" charset="0"/>
                <a:ea typeface="Arial" panose="020B0604020202020204" pitchFamily="34" charset="0"/>
              </a:rPr>
              <a:t>24 May </a:t>
            </a:r>
            <a:r>
              <a:rPr lang="en-US" sz="1400" spc="-30" dirty="0">
                <a:effectLst/>
                <a:latin typeface="Arial" panose="020B0604020202020204" pitchFamily="34" charset="0"/>
                <a:ea typeface="Arial" panose="020B0604020202020204" pitchFamily="34" charset="0"/>
              </a:rPr>
              <a:t>1976; </a:t>
            </a:r>
            <a:r>
              <a:rPr lang="en-US" sz="1400" dirty="0">
                <a:effectLst/>
                <a:latin typeface="Arial" panose="020B0604020202020204" pitchFamily="34" charset="0"/>
                <a:ea typeface="Arial" panose="020B0604020202020204" pitchFamily="34" charset="0"/>
              </a:rPr>
              <a:t>in </a:t>
            </a:r>
            <a:r>
              <a:rPr lang="en-US" sz="1400" spc="-20" dirty="0">
                <a:effectLst/>
                <a:latin typeface="Arial" panose="020B0604020202020204" pitchFamily="34" charset="0"/>
                <a:ea typeface="Arial" panose="020B0604020202020204" pitchFamily="34" charset="0"/>
              </a:rPr>
              <a:t>revised </a:t>
            </a:r>
            <a:r>
              <a:rPr lang="en-US" sz="1400" dirty="0">
                <a:effectLst/>
                <a:latin typeface="Arial" panose="020B0604020202020204" pitchFamily="34" charset="0"/>
                <a:ea typeface="Arial" panose="020B0604020202020204" pitchFamily="34" charset="0"/>
              </a:rPr>
              <a:t>form 13 September </a:t>
            </a:r>
            <a:r>
              <a:rPr lang="en-US" sz="1400" spc="-35" dirty="0">
                <a:effectLst/>
                <a:latin typeface="Arial" panose="020B0604020202020204" pitchFamily="34" charset="0"/>
                <a:ea typeface="Arial" panose="020B0604020202020204" pitchFamily="34" charset="0"/>
              </a:rPr>
              <a:t>1976</a:t>
            </a:r>
            <a:endParaRPr lang="en-IN" sz="14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927184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0"/>
        <p:cNvGrpSpPr/>
        <p:nvPr/>
      </p:nvGrpSpPr>
      <p:grpSpPr>
        <a:xfrm>
          <a:off x="0" y="0"/>
          <a:ext cx="0" cy="0"/>
          <a:chOff x="0" y="0"/>
          <a:chExt cx="0" cy="0"/>
        </a:xfrm>
      </p:grpSpPr>
      <p:sp>
        <p:nvSpPr>
          <p:cNvPr id="471" name="Google Shape;471;p57"/>
          <p:cNvSpPr txBox="1">
            <a:spLocks noGrp="1"/>
          </p:cNvSpPr>
          <p:nvPr>
            <p:ph type="title"/>
          </p:nvPr>
        </p:nvSpPr>
        <p:spPr>
          <a:xfrm>
            <a:off x="457200" y="0"/>
            <a:ext cx="3171300" cy="14184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600"/>
              <a:buNone/>
            </a:pPr>
            <a:r>
              <a:rPr lang="en-US"/>
              <a:t> Presentation Team</a:t>
            </a:r>
            <a:endParaRPr/>
          </a:p>
        </p:txBody>
      </p:sp>
      <p:sp>
        <p:nvSpPr>
          <p:cNvPr id="472" name="Google Shape;472;p57"/>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49</a:t>
            </a:fld>
            <a:endParaRPr/>
          </a:p>
        </p:txBody>
      </p:sp>
      <p:pic>
        <p:nvPicPr>
          <p:cNvPr id="473" name="Google Shape;473;p57"/>
          <p:cNvPicPr preferRelativeResize="0"/>
          <p:nvPr/>
        </p:nvPicPr>
        <p:blipFill rotWithShape="1">
          <a:blip r:embed="rId4">
            <a:alphaModFix/>
          </a:blip>
          <a:srcRect t="4020" b="18201"/>
          <a:stretch/>
        </p:blipFill>
        <p:spPr>
          <a:xfrm>
            <a:off x="860325" y="1759975"/>
            <a:ext cx="1489200" cy="1489200"/>
          </a:xfrm>
          <a:prstGeom prst="ellipse">
            <a:avLst/>
          </a:prstGeom>
          <a:noFill/>
          <a:ln>
            <a:noFill/>
          </a:ln>
        </p:spPr>
      </p:pic>
      <p:sp>
        <p:nvSpPr>
          <p:cNvPr id="474" name="Google Shape;474;p57"/>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Raleway"/>
                <a:ea typeface="Raleway"/>
                <a:cs typeface="Raleway"/>
                <a:sym typeface="Raleway"/>
              </a:rPr>
              <a:t>Dr. Jaya Christian</a:t>
            </a:r>
            <a:endParaRPr sz="1400" b="0" i="0" u="none" strike="noStrike" cap="none">
              <a:solidFill>
                <a:schemeClr val="lt1"/>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Raleway"/>
                <a:ea typeface="Raleway"/>
                <a:cs typeface="Raleway"/>
                <a:sym typeface="Raleway"/>
              </a:rPr>
              <a:t>(MENTOR)</a:t>
            </a:r>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Raleway"/>
                <a:ea typeface="Raleway"/>
                <a:cs typeface="Raleway"/>
                <a:sym typeface="Raleway"/>
              </a:rPr>
              <a:t>Assistant Professor</a:t>
            </a:r>
            <a:endParaRPr sz="800" b="0" i="0" u="none" strike="noStrike" cap="none">
              <a:solidFill>
                <a:schemeClr val="lt1"/>
              </a:solidFill>
              <a:latin typeface="Raleway"/>
              <a:ea typeface="Raleway"/>
              <a:cs typeface="Raleway"/>
              <a:sym typeface="Raleway"/>
            </a:endParaRPr>
          </a:p>
          <a:p>
            <a:pPr marL="0" marR="0" lvl="0" indent="0" algn="ctr" rtl="0">
              <a:lnSpc>
                <a:spcPct val="100000"/>
              </a:lnSpc>
              <a:spcBef>
                <a:spcPts val="400"/>
              </a:spcBef>
              <a:spcAft>
                <a:spcPts val="0"/>
              </a:spcAft>
              <a:buClr>
                <a:srgbClr val="000000"/>
              </a:buClr>
              <a:buSzPts val="900"/>
              <a:buFont typeface="Arial"/>
              <a:buNone/>
            </a:pPr>
            <a:r>
              <a:rPr lang="en-US" sz="900" b="0" i="0" u="none" strike="noStrike" cap="none">
                <a:solidFill>
                  <a:schemeClr val="lt1"/>
                </a:solidFill>
                <a:latin typeface="Raleway"/>
                <a:ea typeface="Raleway"/>
                <a:cs typeface="Raleway"/>
                <a:sym typeface="Raleway"/>
              </a:rPr>
              <a:t>Department of Mechanical Engineering</a:t>
            </a:r>
            <a:endParaRPr/>
          </a:p>
          <a:p>
            <a:pPr marL="0" marR="0" lvl="0" indent="0" algn="ctr" rtl="0">
              <a:lnSpc>
                <a:spcPct val="100000"/>
              </a:lnSpc>
              <a:spcBef>
                <a:spcPts val="400"/>
              </a:spcBef>
              <a:spcAft>
                <a:spcPts val="400"/>
              </a:spcAft>
              <a:buClr>
                <a:srgbClr val="000000"/>
              </a:buClr>
              <a:buSzPts val="1400"/>
              <a:buFont typeface="Arial"/>
              <a:buNone/>
            </a:pPr>
            <a:endParaRPr sz="1400" b="0" i="0" u="none" strike="noStrike" cap="none">
              <a:solidFill>
                <a:schemeClr val="lt1"/>
              </a:solidFill>
              <a:latin typeface="Raleway"/>
              <a:ea typeface="Raleway"/>
              <a:cs typeface="Raleway"/>
              <a:sym typeface="Raleway"/>
            </a:endParaRPr>
          </a:p>
        </p:txBody>
      </p:sp>
      <p:pic>
        <p:nvPicPr>
          <p:cNvPr id="475" name="Google Shape;475;p57"/>
          <p:cNvPicPr preferRelativeResize="0"/>
          <p:nvPr/>
        </p:nvPicPr>
        <p:blipFill rotWithShape="1">
          <a:blip r:embed="rId5">
            <a:alphaModFix/>
          </a:blip>
          <a:srcRect l="-337" t="20311" r="337" b="33535"/>
          <a:stretch/>
        </p:blipFill>
        <p:spPr>
          <a:xfrm>
            <a:off x="2835025" y="1759975"/>
            <a:ext cx="1489200" cy="1489200"/>
          </a:xfrm>
          <a:prstGeom prst="ellipse">
            <a:avLst/>
          </a:prstGeom>
          <a:noFill/>
          <a:ln>
            <a:noFill/>
          </a:ln>
        </p:spPr>
      </p:pic>
      <p:sp>
        <p:nvSpPr>
          <p:cNvPr id="476" name="Google Shape;476;p57"/>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Raleway"/>
                <a:ea typeface="Raleway"/>
                <a:cs typeface="Raleway"/>
                <a:sym typeface="Raleway"/>
              </a:rPr>
              <a:t>Mohammed Sahil</a:t>
            </a:r>
            <a:br>
              <a:rPr lang="en-US" sz="1400" b="0" i="0" u="none" strike="noStrike" cap="none">
                <a:solidFill>
                  <a:schemeClr val="lt1"/>
                </a:solidFill>
                <a:latin typeface="Raleway"/>
                <a:ea typeface="Raleway"/>
                <a:cs typeface="Raleway"/>
                <a:sym typeface="Raleway"/>
              </a:rPr>
            </a:br>
            <a:r>
              <a:rPr lang="en-US" sz="800" b="0" i="0" u="none" strike="noStrike" cap="none">
                <a:solidFill>
                  <a:schemeClr val="lt1"/>
                </a:solidFill>
                <a:latin typeface="Raleway"/>
                <a:ea typeface="Raleway"/>
                <a:cs typeface="Raleway"/>
                <a:sym typeface="Raleway"/>
              </a:rPr>
              <a:t>Student</a:t>
            </a:r>
            <a:endParaRPr sz="800" b="0" i="0" u="none" strike="noStrike" cap="none">
              <a:solidFill>
                <a:schemeClr val="lt1"/>
              </a:solidFill>
              <a:latin typeface="Raleway"/>
              <a:ea typeface="Raleway"/>
              <a:cs typeface="Raleway"/>
              <a:sym typeface="Raleway"/>
            </a:endParaRPr>
          </a:p>
          <a:p>
            <a:pPr marL="0" marR="0" lvl="0" indent="0" algn="ctr" rtl="0">
              <a:lnSpc>
                <a:spcPct val="100000"/>
              </a:lnSpc>
              <a:spcBef>
                <a:spcPts val="400"/>
              </a:spcBef>
              <a:spcAft>
                <a:spcPts val="0"/>
              </a:spcAft>
              <a:buClr>
                <a:srgbClr val="000000"/>
              </a:buClr>
              <a:buSzPts val="900"/>
              <a:buFont typeface="Arial"/>
              <a:buNone/>
            </a:pPr>
            <a:r>
              <a:rPr lang="en-US" sz="900" b="0" i="0" u="none" strike="noStrike" cap="none">
                <a:solidFill>
                  <a:schemeClr val="lt1"/>
                </a:solidFill>
                <a:latin typeface="Raleway"/>
                <a:ea typeface="Raleway"/>
                <a:cs typeface="Raleway"/>
                <a:sym typeface="Raleway"/>
              </a:rPr>
              <a:t>VI Sem</a:t>
            </a:r>
            <a:endParaRPr/>
          </a:p>
          <a:p>
            <a:pPr marL="0" marR="0" lvl="0" indent="0" algn="ctr" rtl="0">
              <a:lnSpc>
                <a:spcPct val="100000"/>
              </a:lnSpc>
              <a:spcBef>
                <a:spcPts val="400"/>
              </a:spcBef>
              <a:spcAft>
                <a:spcPts val="0"/>
              </a:spcAft>
              <a:buClr>
                <a:srgbClr val="000000"/>
              </a:buClr>
              <a:buSzPts val="900"/>
              <a:buFont typeface="Arial"/>
              <a:buNone/>
            </a:pPr>
            <a:r>
              <a:rPr lang="en-US" sz="900" b="0" i="0" u="none" strike="noStrike" cap="none">
                <a:solidFill>
                  <a:schemeClr val="lt1"/>
                </a:solidFill>
                <a:latin typeface="Raleway"/>
                <a:ea typeface="Raleway"/>
                <a:cs typeface="Raleway"/>
                <a:sym typeface="Raleway"/>
              </a:rPr>
              <a:t>Department of Mechanical Engineering</a:t>
            </a:r>
            <a:endParaRPr sz="1400" b="0" i="0" u="none" strike="noStrike" cap="none">
              <a:solidFill>
                <a:schemeClr val="lt1"/>
              </a:solidFill>
              <a:latin typeface="Raleway"/>
              <a:ea typeface="Raleway"/>
              <a:cs typeface="Raleway"/>
              <a:sym typeface="Raleway"/>
            </a:endParaRPr>
          </a:p>
          <a:p>
            <a:pPr marL="0" marR="0" lvl="0" indent="0" algn="ctr" rtl="0">
              <a:lnSpc>
                <a:spcPct val="100000"/>
              </a:lnSpc>
              <a:spcBef>
                <a:spcPts val="400"/>
              </a:spcBef>
              <a:spcAft>
                <a:spcPts val="400"/>
              </a:spcAft>
              <a:buClr>
                <a:srgbClr val="000000"/>
              </a:buClr>
              <a:buSzPts val="1400"/>
              <a:buFont typeface="Arial"/>
              <a:buNone/>
            </a:pPr>
            <a:endParaRPr sz="1400" b="0" i="0" u="none" strike="noStrike" cap="none">
              <a:solidFill>
                <a:schemeClr val="lt1"/>
              </a:solidFill>
              <a:latin typeface="Raleway"/>
              <a:ea typeface="Raleway"/>
              <a:cs typeface="Raleway"/>
              <a:sym typeface="Raleway"/>
            </a:endParaRPr>
          </a:p>
        </p:txBody>
      </p:sp>
      <p:pic>
        <p:nvPicPr>
          <p:cNvPr id="477" name="Google Shape;477;p57"/>
          <p:cNvPicPr preferRelativeResize="0"/>
          <p:nvPr/>
        </p:nvPicPr>
        <p:blipFill rotWithShape="1">
          <a:blip r:embed="rId6">
            <a:alphaModFix/>
          </a:blip>
          <a:srcRect l="-337" t="-4511" r="337" b="4510"/>
          <a:stretch/>
        </p:blipFill>
        <p:spPr>
          <a:xfrm>
            <a:off x="4814750" y="1759975"/>
            <a:ext cx="1489200" cy="1489200"/>
          </a:xfrm>
          <a:prstGeom prst="ellipse">
            <a:avLst/>
          </a:prstGeom>
          <a:noFill/>
          <a:ln>
            <a:noFill/>
          </a:ln>
        </p:spPr>
      </p:pic>
      <p:sp>
        <p:nvSpPr>
          <p:cNvPr id="478" name="Google Shape;478;p57"/>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Raleway"/>
                <a:ea typeface="Raleway"/>
                <a:cs typeface="Raleway"/>
                <a:sym typeface="Raleway"/>
              </a:rPr>
              <a:t>Manish Gautam</a:t>
            </a:r>
            <a:br>
              <a:rPr lang="en-US" sz="1400" b="0" i="0" u="none" strike="noStrike" cap="none">
                <a:solidFill>
                  <a:schemeClr val="lt1"/>
                </a:solidFill>
                <a:latin typeface="Raleway"/>
                <a:ea typeface="Raleway"/>
                <a:cs typeface="Raleway"/>
                <a:sym typeface="Raleway"/>
              </a:rPr>
            </a:br>
            <a:r>
              <a:rPr lang="en-US" sz="800" b="0" i="0" u="none" strike="noStrike" cap="none">
                <a:solidFill>
                  <a:schemeClr val="lt1"/>
                </a:solidFill>
                <a:latin typeface="Raleway"/>
                <a:ea typeface="Raleway"/>
                <a:cs typeface="Raleway"/>
                <a:sym typeface="Raleway"/>
              </a:rPr>
              <a:t>Student</a:t>
            </a:r>
            <a:endParaRPr sz="800" b="0" i="0" u="none" strike="noStrike" cap="none">
              <a:solidFill>
                <a:schemeClr val="lt1"/>
              </a:solidFill>
              <a:latin typeface="Raleway"/>
              <a:ea typeface="Raleway"/>
              <a:cs typeface="Raleway"/>
              <a:sym typeface="Raleway"/>
            </a:endParaRPr>
          </a:p>
          <a:p>
            <a:pPr marL="0" marR="0" lvl="0" indent="0" algn="ctr" rtl="0">
              <a:lnSpc>
                <a:spcPct val="100000"/>
              </a:lnSpc>
              <a:spcBef>
                <a:spcPts val="400"/>
              </a:spcBef>
              <a:spcAft>
                <a:spcPts val="0"/>
              </a:spcAft>
              <a:buClr>
                <a:srgbClr val="000000"/>
              </a:buClr>
              <a:buSzPts val="900"/>
              <a:buFont typeface="Arial"/>
              <a:buNone/>
            </a:pPr>
            <a:r>
              <a:rPr lang="en-US" sz="900" b="0" i="0" u="none" strike="noStrike" cap="none">
                <a:solidFill>
                  <a:schemeClr val="lt1"/>
                </a:solidFill>
                <a:latin typeface="Raleway"/>
                <a:ea typeface="Raleway"/>
                <a:cs typeface="Raleway"/>
                <a:sym typeface="Raleway"/>
              </a:rPr>
              <a:t>VI Sem</a:t>
            </a:r>
            <a:endParaRPr/>
          </a:p>
          <a:p>
            <a:pPr marL="0" marR="0" lvl="0" indent="0" algn="ctr" rtl="0">
              <a:lnSpc>
                <a:spcPct val="100000"/>
              </a:lnSpc>
              <a:spcBef>
                <a:spcPts val="400"/>
              </a:spcBef>
              <a:spcAft>
                <a:spcPts val="0"/>
              </a:spcAft>
              <a:buClr>
                <a:srgbClr val="000000"/>
              </a:buClr>
              <a:buSzPts val="900"/>
              <a:buFont typeface="Arial"/>
              <a:buNone/>
            </a:pPr>
            <a:r>
              <a:rPr lang="en-US" sz="900" b="0" i="0" u="none" strike="noStrike" cap="none">
                <a:solidFill>
                  <a:schemeClr val="lt1"/>
                </a:solidFill>
                <a:latin typeface="Raleway"/>
                <a:ea typeface="Raleway"/>
                <a:cs typeface="Raleway"/>
                <a:sym typeface="Raleway"/>
              </a:rPr>
              <a:t>Department of Mechanical Engineering</a:t>
            </a:r>
            <a:endParaRPr/>
          </a:p>
          <a:p>
            <a:pPr marL="0" marR="0" lvl="0" indent="0" algn="ctr" rtl="0">
              <a:lnSpc>
                <a:spcPct val="100000"/>
              </a:lnSpc>
              <a:spcBef>
                <a:spcPts val="400"/>
              </a:spcBef>
              <a:spcAft>
                <a:spcPts val="400"/>
              </a:spcAft>
              <a:buClr>
                <a:srgbClr val="000000"/>
              </a:buClr>
              <a:buSzPts val="1400"/>
              <a:buFont typeface="Arial"/>
              <a:buNone/>
            </a:pPr>
            <a:endParaRPr sz="1400" b="0" i="0" u="none" strike="noStrike" cap="none">
              <a:solidFill>
                <a:schemeClr val="lt1"/>
              </a:solidFill>
              <a:latin typeface="Raleway"/>
              <a:ea typeface="Raleway"/>
              <a:cs typeface="Raleway"/>
              <a:sym typeface="Raleway"/>
            </a:endParaRPr>
          </a:p>
        </p:txBody>
      </p:sp>
      <p:pic>
        <p:nvPicPr>
          <p:cNvPr id="479" name="Google Shape;479;p57"/>
          <p:cNvPicPr preferRelativeResize="0"/>
          <p:nvPr/>
        </p:nvPicPr>
        <p:blipFill rotWithShape="1">
          <a:blip r:embed="rId7">
            <a:alphaModFix/>
          </a:blip>
          <a:srcRect t="4603" b="23865"/>
          <a:stretch/>
        </p:blipFill>
        <p:spPr>
          <a:xfrm>
            <a:off x="6794475" y="1759975"/>
            <a:ext cx="1489200" cy="1489200"/>
          </a:xfrm>
          <a:prstGeom prst="ellipse">
            <a:avLst/>
          </a:prstGeom>
          <a:noFill/>
          <a:ln>
            <a:noFill/>
          </a:ln>
        </p:spPr>
      </p:pic>
      <p:sp>
        <p:nvSpPr>
          <p:cNvPr id="480" name="Google Shape;480;p57"/>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Raleway"/>
                <a:ea typeface="Raleway"/>
                <a:cs typeface="Raleway"/>
                <a:sym typeface="Raleway"/>
              </a:rPr>
              <a:t>Sanskar Sharma </a:t>
            </a:r>
            <a:br>
              <a:rPr lang="en-US" sz="1400" b="0" i="0" u="none" strike="noStrike" cap="none">
                <a:solidFill>
                  <a:schemeClr val="lt1"/>
                </a:solidFill>
                <a:latin typeface="Raleway"/>
                <a:ea typeface="Raleway"/>
                <a:cs typeface="Raleway"/>
                <a:sym typeface="Raleway"/>
              </a:rPr>
            </a:br>
            <a:r>
              <a:rPr lang="en-US" sz="800" b="0" i="0" u="none" strike="noStrike" cap="none">
                <a:solidFill>
                  <a:schemeClr val="lt1"/>
                </a:solidFill>
                <a:latin typeface="Raleway"/>
                <a:ea typeface="Raleway"/>
                <a:cs typeface="Raleway"/>
                <a:sym typeface="Raleway"/>
              </a:rPr>
              <a:t>Student</a:t>
            </a:r>
            <a:endParaRPr sz="800" b="0" i="0" u="none" strike="noStrike" cap="none">
              <a:solidFill>
                <a:schemeClr val="lt1"/>
              </a:solidFill>
              <a:latin typeface="Raleway"/>
              <a:ea typeface="Raleway"/>
              <a:cs typeface="Raleway"/>
              <a:sym typeface="Raleway"/>
            </a:endParaRPr>
          </a:p>
          <a:p>
            <a:pPr marL="0" marR="0" lvl="0" indent="0" algn="ctr" rtl="0">
              <a:lnSpc>
                <a:spcPct val="100000"/>
              </a:lnSpc>
              <a:spcBef>
                <a:spcPts val="400"/>
              </a:spcBef>
              <a:spcAft>
                <a:spcPts val="0"/>
              </a:spcAft>
              <a:buClr>
                <a:srgbClr val="000000"/>
              </a:buClr>
              <a:buSzPts val="900"/>
              <a:buFont typeface="Arial"/>
              <a:buNone/>
            </a:pPr>
            <a:r>
              <a:rPr lang="en-US" sz="900" b="0" i="0" u="none" strike="noStrike" cap="none">
                <a:solidFill>
                  <a:schemeClr val="lt1"/>
                </a:solidFill>
                <a:latin typeface="Raleway"/>
                <a:ea typeface="Raleway"/>
                <a:cs typeface="Raleway"/>
                <a:sym typeface="Raleway"/>
              </a:rPr>
              <a:t>VI Sem</a:t>
            </a:r>
            <a:endParaRPr/>
          </a:p>
          <a:p>
            <a:pPr marL="0" marR="0" lvl="0" indent="0" algn="ctr" rtl="0">
              <a:lnSpc>
                <a:spcPct val="100000"/>
              </a:lnSpc>
              <a:spcBef>
                <a:spcPts val="400"/>
              </a:spcBef>
              <a:spcAft>
                <a:spcPts val="0"/>
              </a:spcAft>
              <a:buClr>
                <a:srgbClr val="000000"/>
              </a:buClr>
              <a:buSzPts val="900"/>
              <a:buFont typeface="Arial"/>
              <a:buNone/>
            </a:pPr>
            <a:r>
              <a:rPr lang="en-US" sz="900" b="0" i="0" u="none" strike="noStrike" cap="none">
                <a:solidFill>
                  <a:schemeClr val="lt1"/>
                </a:solidFill>
                <a:latin typeface="Raleway"/>
                <a:ea typeface="Raleway"/>
                <a:cs typeface="Raleway"/>
                <a:sym typeface="Raleway"/>
              </a:rPr>
              <a:t>Department of Mechanical Engineering</a:t>
            </a:r>
            <a:endParaRPr/>
          </a:p>
          <a:p>
            <a:pPr marL="0" marR="0" lvl="0" indent="0" algn="ctr" rtl="0">
              <a:lnSpc>
                <a:spcPct val="100000"/>
              </a:lnSpc>
              <a:spcBef>
                <a:spcPts val="400"/>
              </a:spcBef>
              <a:spcAft>
                <a:spcPts val="400"/>
              </a:spcAft>
              <a:buClr>
                <a:srgbClr val="000000"/>
              </a:buClr>
              <a:buSzPts val="1400"/>
              <a:buFont typeface="Arial"/>
              <a:buNone/>
            </a:pPr>
            <a:endParaRPr sz="1400" b="0" i="0" u="none" strike="noStrike" cap="none">
              <a:solidFill>
                <a:schemeClr val="lt1"/>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4"/>
          <p:cNvSpPr txBox="1">
            <a:spLocks noGrp="1"/>
          </p:cNvSpPr>
          <p:nvPr>
            <p:ph type="title"/>
          </p:nvPr>
        </p:nvSpPr>
        <p:spPr>
          <a:xfrm>
            <a:off x="190500" y="365761"/>
            <a:ext cx="4189775" cy="1005839"/>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2600"/>
              <a:buNone/>
            </a:pPr>
            <a:r>
              <a:rPr lang="en-US" sz="6000">
                <a:solidFill>
                  <a:schemeClr val="accent1"/>
                </a:solidFill>
              </a:rPr>
              <a:t>Solar Pond</a:t>
            </a:r>
            <a:endParaRPr sz="6000">
              <a:solidFill>
                <a:schemeClr val="accent1"/>
              </a:solidFill>
            </a:endParaRPr>
          </a:p>
        </p:txBody>
      </p:sp>
      <p:sp>
        <p:nvSpPr>
          <p:cNvPr id="102" name="Google Shape;102;p14"/>
          <p:cNvSpPr txBox="1">
            <a:spLocks noGrp="1"/>
          </p:cNvSpPr>
          <p:nvPr>
            <p:ph type="body" idx="1"/>
          </p:nvPr>
        </p:nvSpPr>
        <p:spPr>
          <a:xfrm>
            <a:off x="913175" y="2282400"/>
            <a:ext cx="3467100" cy="17580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600"/>
              </a:spcBef>
              <a:spcAft>
                <a:spcPts val="0"/>
              </a:spcAft>
              <a:buSzPts val="2000"/>
              <a:buNone/>
            </a:pPr>
            <a:r>
              <a:rPr lang="en-US" b="1">
                <a:solidFill>
                  <a:srgbClr val="14171A"/>
                </a:solidFill>
                <a:latin typeface="Times New Roman"/>
                <a:ea typeface="Times New Roman"/>
                <a:cs typeface="Times New Roman"/>
                <a:sym typeface="Times New Roman"/>
              </a:rPr>
              <a:t>A solar pond is a pool of saltwater that collects and stores solar thermal energy. The saltwater naturally forms a vertical salinity gradient in which low-salinity water floats on top of high salinity water.</a:t>
            </a:r>
            <a:endParaRPr b="1">
              <a:solidFill>
                <a:srgbClr val="14171A"/>
              </a:solidFill>
              <a:latin typeface="Times New Roman"/>
              <a:ea typeface="Times New Roman"/>
              <a:cs typeface="Times New Roman"/>
              <a:sym typeface="Times New Roman"/>
            </a:endParaRPr>
          </a:p>
        </p:txBody>
      </p:sp>
      <p:sp>
        <p:nvSpPr>
          <p:cNvPr id="103" name="Google Shape;103;p14"/>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5</a:t>
            </a:fld>
            <a:endParaRPr/>
          </a:p>
        </p:txBody>
      </p:sp>
      <p:pic>
        <p:nvPicPr>
          <p:cNvPr id="104" name="Google Shape;104;p14"/>
          <p:cNvPicPr preferRelativeResize="0"/>
          <p:nvPr/>
        </p:nvPicPr>
        <p:blipFill rotWithShape="1">
          <a:blip r:embed="rId3">
            <a:alphaModFix/>
          </a:blip>
          <a:srcRect l="22199" r="22200"/>
          <a:stretch/>
        </p:blipFill>
        <p:spPr>
          <a:xfrm>
            <a:off x="4773132" y="-419116"/>
            <a:ext cx="4370868" cy="4370868"/>
          </a:xfrm>
          <a:custGeom>
            <a:avLst/>
            <a:gdLst/>
            <a:ahLst/>
            <a:cxnLst/>
            <a:rect l="l" t="t" r="r" b="b"/>
            <a:pathLst>
              <a:path w="21600" h="21600" extrusionOk="0">
                <a:moveTo>
                  <a:pt x="0" y="0"/>
                </a:moveTo>
                <a:lnTo>
                  <a:pt x="0" y="10869"/>
                </a:lnTo>
                <a:cubicBezTo>
                  <a:pt x="0" y="16795"/>
                  <a:pt x="4805" y="21600"/>
                  <a:pt x="10731" y="21600"/>
                </a:cubicBezTo>
                <a:lnTo>
                  <a:pt x="21600" y="21600"/>
                </a:lnTo>
                <a:lnTo>
                  <a:pt x="21600" y="0"/>
                </a:lnTo>
                <a:lnTo>
                  <a:pt x="0" y="0"/>
                </a:lnTo>
                <a:close/>
              </a:path>
            </a:pathLst>
          </a:cu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4"/>
        <p:cNvGrpSpPr/>
        <p:nvPr/>
      </p:nvGrpSpPr>
      <p:grpSpPr>
        <a:xfrm>
          <a:off x="0" y="0"/>
          <a:ext cx="0" cy="0"/>
          <a:chOff x="0" y="0"/>
          <a:chExt cx="0" cy="0"/>
        </a:xfrm>
      </p:grpSpPr>
      <p:sp>
        <p:nvSpPr>
          <p:cNvPr id="485" name="Google Shape;485;p58"/>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50</a:t>
            </a:fld>
            <a:endParaRPr/>
          </a:p>
        </p:txBody>
      </p:sp>
      <p:sp>
        <p:nvSpPr>
          <p:cNvPr id="486" name="Google Shape;486;p58"/>
          <p:cNvSpPr txBox="1"/>
          <p:nvPr/>
        </p:nvSpPr>
        <p:spPr>
          <a:xfrm>
            <a:off x="121920" y="1127760"/>
            <a:ext cx="336042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F2F2F2"/>
                </a:solidFill>
                <a:latin typeface="Arial"/>
                <a:ea typeface="Arial"/>
                <a:cs typeface="Arial"/>
                <a:sym typeface="Arial"/>
              </a:rPr>
              <a:t>Solar Pond Automation</a:t>
            </a:r>
            <a:endParaRPr sz="2400" b="1" i="0" u="none" strike="noStrike" cap="none">
              <a:solidFill>
                <a:srgbClr val="F2F2F2"/>
              </a:solidFill>
              <a:latin typeface="Arial"/>
              <a:ea typeface="Arial"/>
              <a:cs typeface="Arial"/>
              <a:sym typeface="Arial"/>
            </a:endParaRPr>
          </a:p>
        </p:txBody>
      </p:sp>
      <p:sp>
        <p:nvSpPr>
          <p:cNvPr id="487" name="Google Shape;487;p58"/>
          <p:cNvSpPr/>
          <p:nvPr/>
        </p:nvSpPr>
        <p:spPr>
          <a:xfrm>
            <a:off x="395872" y="4258270"/>
            <a:ext cx="7956025" cy="9233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5400" b="1" i="0" u="none" strike="noStrike" cap="none">
                <a:solidFill>
                  <a:srgbClr val="F2F2F2"/>
                </a:solidFill>
                <a:latin typeface="Arial"/>
                <a:ea typeface="Arial"/>
                <a:cs typeface="Arial"/>
                <a:sym typeface="Arial"/>
              </a:rPr>
              <a:t>End of the Presentation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8"/>
        <p:cNvGrpSpPr/>
        <p:nvPr/>
      </p:nvGrpSpPr>
      <p:grpSpPr>
        <a:xfrm>
          <a:off x="0" y="0"/>
          <a:ext cx="0" cy="0"/>
          <a:chOff x="0" y="0"/>
          <a:chExt cx="0" cy="0"/>
        </a:xfrm>
      </p:grpSpPr>
      <p:sp>
        <p:nvSpPr>
          <p:cNvPr id="109" name="Google Shape;109;p15"/>
          <p:cNvSpPr txBox="1">
            <a:spLocks noGrp="1"/>
          </p:cNvSpPr>
          <p:nvPr>
            <p:ph type="title"/>
          </p:nvPr>
        </p:nvSpPr>
        <p:spPr>
          <a:xfrm>
            <a:off x="457200" y="0"/>
            <a:ext cx="3171300" cy="14184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600"/>
              <a:buNone/>
            </a:pPr>
            <a:r>
              <a:rPr lang="en-US"/>
              <a:t>Introduction on </a:t>
            </a:r>
            <a:r>
              <a:rPr lang="en-US">
                <a:solidFill>
                  <a:schemeClr val="accent1"/>
                </a:solidFill>
              </a:rPr>
              <a:t>Solar Pond</a:t>
            </a:r>
            <a:endParaRPr>
              <a:solidFill>
                <a:schemeClr val="accent1"/>
              </a:solidFill>
            </a:endParaRPr>
          </a:p>
        </p:txBody>
      </p:sp>
      <p:sp>
        <p:nvSpPr>
          <p:cNvPr id="111" name="Google Shape;111;p15"/>
          <p:cNvSpPr txBox="1">
            <a:spLocks noGrp="1"/>
          </p:cNvSpPr>
          <p:nvPr>
            <p:ph type="body" idx="1"/>
          </p:nvPr>
        </p:nvSpPr>
        <p:spPr>
          <a:xfrm>
            <a:off x="913174" y="1746150"/>
            <a:ext cx="3658825" cy="2633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600"/>
              </a:spcBef>
              <a:spcAft>
                <a:spcPts val="0"/>
              </a:spcAft>
              <a:buClr>
                <a:schemeClr val="dk1"/>
              </a:buClr>
              <a:buSzPts val="1100"/>
              <a:buFont typeface="Arial"/>
              <a:buNone/>
            </a:pPr>
            <a:r>
              <a:rPr lang="en-US" dirty="0"/>
              <a:t>The layers of salt solutions increase in concentration with depth. Below a certain depth, the solution has a uniformly high salt concentration.</a:t>
            </a:r>
            <a:endParaRPr dirty="0"/>
          </a:p>
        </p:txBody>
      </p:sp>
      <p:sp>
        <p:nvSpPr>
          <p:cNvPr id="112" name="Google Shape;112;p15"/>
          <p:cNvSpPr txBox="1">
            <a:spLocks noGrp="1"/>
          </p:cNvSpPr>
          <p:nvPr>
            <p:ph type="body" idx="2"/>
          </p:nvPr>
        </p:nvSpPr>
        <p:spPr>
          <a:xfrm>
            <a:off x="913175" y="3748974"/>
            <a:ext cx="7036009" cy="63087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When the sun's rays contact the bottom of a shallow pool, they heat the water adjacent to the bottom. When water at the bottom of the pool is heated.</a:t>
            </a:r>
            <a:endParaRPr dirty="0">
              <a:solidFill>
                <a:schemeClr val="accent1"/>
              </a:solidFill>
            </a:endParaRPr>
          </a:p>
          <a:p>
            <a:pPr marL="0" lvl="0" indent="0" algn="l" rtl="0">
              <a:lnSpc>
                <a:spcPct val="100000"/>
              </a:lnSpc>
              <a:spcBef>
                <a:spcPts val="0"/>
              </a:spcBef>
              <a:spcAft>
                <a:spcPts val="0"/>
              </a:spcAft>
              <a:buSzPts val="2000"/>
              <a:buNone/>
            </a:pPr>
            <a:endParaRPr sz="1200" dirty="0">
              <a:solidFill>
                <a:schemeClr val="accent1"/>
              </a:solidFill>
            </a:endParaRPr>
          </a:p>
        </p:txBody>
      </p:sp>
      <p:sp>
        <p:nvSpPr>
          <p:cNvPr id="113" name="Google Shape;113;p15"/>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6</a:t>
            </a:fld>
            <a:endParaRPr/>
          </a:p>
        </p:txBody>
      </p:sp>
      <p:pic>
        <p:nvPicPr>
          <p:cNvPr id="114" name="Google Shape;114;p15"/>
          <p:cNvPicPr preferRelativeResize="0"/>
          <p:nvPr/>
        </p:nvPicPr>
        <p:blipFill rotWithShape="1">
          <a:blip r:embed="rId3">
            <a:alphaModFix/>
          </a:blip>
          <a:srcRect/>
          <a:stretch/>
        </p:blipFill>
        <p:spPr>
          <a:xfrm>
            <a:off x="4372969" y="773014"/>
            <a:ext cx="4093975" cy="2975959"/>
          </a:xfrm>
          <a:prstGeom prst="rect">
            <a:avLst/>
          </a:prstGeom>
          <a:noFill/>
          <a:ln>
            <a:noFill/>
          </a:ln>
        </p:spPr>
      </p:pic>
      <p:sp>
        <p:nvSpPr>
          <p:cNvPr id="2" name="TextBox 1">
            <a:extLst>
              <a:ext uri="{FF2B5EF4-FFF2-40B4-BE49-F238E27FC236}">
                <a16:creationId xmlns:a16="http://schemas.microsoft.com/office/drawing/2014/main" id="{20D1B712-DC9E-4B74-BE52-0081511AC120}"/>
              </a:ext>
            </a:extLst>
          </p:cNvPr>
          <p:cNvSpPr txBox="1"/>
          <p:nvPr/>
        </p:nvSpPr>
        <p:spPr>
          <a:xfrm>
            <a:off x="4366438" y="800986"/>
            <a:ext cx="877874" cy="314287"/>
          </a:xfrm>
          <a:prstGeom prst="rect">
            <a:avLst/>
          </a:prstGeom>
          <a:noFill/>
        </p:spPr>
        <p:txBody>
          <a:bodyPr wrap="square" rtlCol="0">
            <a:spAutoFit/>
          </a:bodyPr>
          <a:lstStyle/>
          <a:p>
            <a:r>
              <a:rPr lang="en-US" b="1" dirty="0"/>
              <a:t>Fig.1.0</a:t>
            </a:r>
            <a:endParaRPr lang="en-IN"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mt="41000"/>
          </a:blip>
          <a:stretch>
            <a:fillRect/>
          </a:stretch>
        </a:blipFill>
        <a:effectLst/>
      </p:bgPr>
    </p:bg>
    <p:spTree>
      <p:nvGrpSpPr>
        <p:cNvPr id="1" name="Shape 118"/>
        <p:cNvGrpSpPr/>
        <p:nvPr/>
      </p:nvGrpSpPr>
      <p:grpSpPr>
        <a:xfrm>
          <a:off x="0" y="0"/>
          <a:ext cx="0" cy="0"/>
          <a:chOff x="0" y="0"/>
          <a:chExt cx="0" cy="0"/>
        </a:xfrm>
      </p:grpSpPr>
      <p:sp>
        <p:nvSpPr>
          <p:cNvPr id="119" name="Google Shape;119;p16"/>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7</a:t>
            </a:fld>
            <a:endParaRPr/>
          </a:p>
        </p:txBody>
      </p:sp>
      <p:sp>
        <p:nvSpPr>
          <p:cNvPr id="120" name="Google Shape;120;p16"/>
          <p:cNvSpPr txBox="1"/>
          <p:nvPr/>
        </p:nvSpPr>
        <p:spPr>
          <a:xfrm>
            <a:off x="426720" y="342900"/>
            <a:ext cx="7924800" cy="44012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chemeClr val="lt1"/>
                </a:solidFill>
                <a:latin typeface="Arial"/>
                <a:ea typeface="Arial"/>
                <a:cs typeface="Arial"/>
                <a:sym typeface="Arial"/>
              </a:rPr>
              <a:t>It becomes less dense than the cooler water above it, and convection begins. Solar ponds heat water by impeding this convection.</a:t>
            </a:r>
            <a:endParaRPr dirty="0"/>
          </a:p>
          <a:p>
            <a:pPr marL="0" marR="0" lvl="0" indent="0" algn="l" rtl="0">
              <a:lnSpc>
                <a:spcPct val="100000"/>
              </a:lnSpc>
              <a:spcBef>
                <a:spcPts val="0"/>
              </a:spcBef>
              <a:spcAft>
                <a:spcPts val="0"/>
              </a:spcAft>
              <a:buNone/>
            </a:pPr>
            <a:r>
              <a:rPr lang="en-US" sz="2000" b="0" i="0" u="none" strike="noStrike" cap="none" dirty="0">
                <a:solidFill>
                  <a:schemeClr val="lt1"/>
                </a:solidFill>
                <a:latin typeface="Arial"/>
                <a:ea typeface="Arial"/>
                <a:cs typeface="Arial"/>
                <a:sym typeface="Arial"/>
              </a:rPr>
              <a:t> Salt is added to the water until the lower layers  of water become completely saturated. </a:t>
            </a:r>
            <a:endParaRPr dirty="0"/>
          </a:p>
          <a:p>
            <a:pPr marL="0" marR="0" lvl="0" indent="0" algn="l" rtl="0">
              <a:lnSpc>
                <a:spcPct val="100000"/>
              </a:lnSpc>
              <a:spcBef>
                <a:spcPts val="0"/>
              </a:spcBef>
              <a:spcAft>
                <a:spcPts val="0"/>
              </a:spcAft>
              <a:buNone/>
            </a:pPr>
            <a:r>
              <a:rPr lang="en-US" sz="2000" b="0" i="0" u="none" strike="noStrike" cap="none" dirty="0">
                <a:solidFill>
                  <a:schemeClr val="lt1"/>
                </a:solidFill>
                <a:latin typeface="Arial"/>
                <a:ea typeface="Arial"/>
                <a:cs typeface="Arial"/>
                <a:sym typeface="Arial"/>
              </a:rPr>
              <a:t>High-salinity water at the bottom of the pond does not mix readily with the low-salinity water above it, so when the bottom layer of water is heated, convection occurs separately in the bottom and top layers, with only mild mixing between the two.</a:t>
            </a:r>
            <a:endParaRPr dirty="0"/>
          </a:p>
          <a:p>
            <a:pPr marL="0" marR="0" lvl="0" indent="0" algn="l" rtl="0">
              <a:lnSpc>
                <a:spcPct val="100000"/>
              </a:lnSpc>
              <a:spcBef>
                <a:spcPts val="0"/>
              </a:spcBef>
              <a:spcAft>
                <a:spcPts val="0"/>
              </a:spcAft>
              <a:buNone/>
            </a:pPr>
            <a:r>
              <a:rPr lang="en-US" sz="2000" b="0" i="0" u="none" strike="noStrike" cap="none" dirty="0">
                <a:solidFill>
                  <a:schemeClr val="lt1"/>
                </a:solidFill>
                <a:latin typeface="Arial"/>
                <a:ea typeface="Arial"/>
                <a:cs typeface="Arial"/>
                <a:sym typeface="Arial"/>
              </a:rPr>
              <a:t>This greatly reduces heat loss and allows for the high-salinity water to get up to 90 °C while maintaining 30 °C low-salinity water. This hot, salty water can then be pumped away for use in electricity generation, through a turbine, or as a source of thermal energy</a:t>
            </a:r>
            <a:endParaRPr dirty="0"/>
          </a:p>
          <a:p>
            <a:pPr marL="0" marR="0" lvl="0" indent="0" algn="l" rtl="0">
              <a:lnSpc>
                <a:spcPct val="100000"/>
              </a:lnSpc>
              <a:spcBef>
                <a:spcPts val="0"/>
              </a:spcBef>
              <a:spcAft>
                <a:spcPts val="0"/>
              </a:spcAft>
              <a:buNone/>
            </a:pPr>
            <a:endParaRPr sz="2000" b="0" i="0" u="none" strike="noStrike" cap="none" dirty="0">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4"/>
        <p:cNvGrpSpPr/>
        <p:nvPr/>
      </p:nvGrpSpPr>
      <p:grpSpPr>
        <a:xfrm>
          <a:off x="0" y="0"/>
          <a:ext cx="0" cy="0"/>
          <a:chOff x="0" y="0"/>
          <a:chExt cx="0" cy="0"/>
        </a:xfrm>
      </p:grpSpPr>
      <p:sp>
        <p:nvSpPr>
          <p:cNvPr id="125" name="Google Shape;125;p17"/>
          <p:cNvSpPr txBox="1">
            <a:spLocks noGrp="1"/>
          </p:cNvSpPr>
          <p:nvPr>
            <p:ph type="ctrTitle"/>
          </p:nvPr>
        </p:nvSpPr>
        <p:spPr>
          <a:xfrm>
            <a:off x="1561925" y="3020412"/>
            <a:ext cx="7003800" cy="5469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4400"/>
              <a:buNone/>
            </a:pPr>
            <a:r>
              <a:rPr lang="en-US"/>
              <a:t>Motivation Factor :</a:t>
            </a:r>
            <a:endParaRPr/>
          </a:p>
        </p:txBody>
      </p:sp>
      <p:sp>
        <p:nvSpPr>
          <p:cNvPr id="126" name="Google Shape;126;p17"/>
          <p:cNvSpPr txBox="1">
            <a:spLocks noGrp="1"/>
          </p:cNvSpPr>
          <p:nvPr>
            <p:ph type="subTitle" idx="1"/>
          </p:nvPr>
        </p:nvSpPr>
        <p:spPr>
          <a:xfrm>
            <a:off x="1561925" y="3533375"/>
            <a:ext cx="7003800" cy="279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en-US" sz="2400" b="1">
                <a:solidFill>
                  <a:schemeClr val="accent2"/>
                </a:solidFill>
              </a:rPr>
              <a:t>Factor of Motivation</a:t>
            </a:r>
            <a:endParaRPr sz="2400" b="1">
              <a:solidFill>
                <a:schemeClr val="accent2"/>
              </a:solidFill>
            </a:endParaRPr>
          </a:p>
        </p:txBody>
      </p:sp>
      <p:sp>
        <p:nvSpPr>
          <p:cNvPr id="127" name="Google Shape;127;p17"/>
          <p:cNvSpPr txBox="1"/>
          <p:nvPr/>
        </p:nvSpPr>
        <p:spPr>
          <a:xfrm>
            <a:off x="0" y="2192975"/>
            <a:ext cx="1429800" cy="12360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7200"/>
              <a:buFont typeface="Arial"/>
              <a:buNone/>
            </a:pPr>
            <a:r>
              <a:rPr lang="en-US" sz="7200" b="0" i="0" u="none" strike="noStrike" cap="none">
                <a:solidFill>
                  <a:schemeClr val="lt1"/>
                </a:solidFill>
                <a:latin typeface="Red Hat Display Black"/>
                <a:ea typeface="Red Hat Display Black"/>
                <a:cs typeface="Red Hat Display Black"/>
                <a:sym typeface="Red Hat Display Black"/>
              </a:rPr>
              <a:t>2</a:t>
            </a:r>
            <a:endParaRPr sz="7200" b="0" i="0" u="none" strike="noStrike" cap="none">
              <a:solidFill>
                <a:schemeClr val="lt1"/>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31"/>
        <p:cNvGrpSpPr/>
        <p:nvPr/>
      </p:nvGrpSpPr>
      <p:grpSpPr>
        <a:xfrm>
          <a:off x="0" y="0"/>
          <a:ext cx="0" cy="0"/>
          <a:chOff x="0" y="0"/>
          <a:chExt cx="0" cy="0"/>
        </a:xfrm>
      </p:grpSpPr>
      <p:sp>
        <p:nvSpPr>
          <p:cNvPr id="132" name="Google Shape;132;p18"/>
          <p:cNvSpPr txBox="1">
            <a:spLocks noGrp="1"/>
          </p:cNvSpPr>
          <p:nvPr>
            <p:ph type="sldNum" idx="12"/>
          </p:nvPr>
        </p:nvSpPr>
        <p:spPr>
          <a:xfrm>
            <a:off x="8760475" y="4759953"/>
            <a:ext cx="383400" cy="383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9</a:t>
            </a:fld>
            <a:endParaRPr/>
          </a:p>
        </p:txBody>
      </p:sp>
      <p:sp>
        <p:nvSpPr>
          <p:cNvPr id="133" name="Google Shape;133;p18"/>
          <p:cNvSpPr txBox="1"/>
          <p:nvPr/>
        </p:nvSpPr>
        <p:spPr>
          <a:xfrm>
            <a:off x="693420" y="792481"/>
            <a:ext cx="7772400" cy="33547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1.  Easily identifies trends and patterns </a:t>
            </a:r>
            <a:endParaRPr/>
          </a:p>
          <a:p>
            <a:pPr marL="0" marR="0" lvl="0" indent="0" algn="l" rtl="0">
              <a:lnSpc>
                <a:spcPct val="100000"/>
              </a:lnSpc>
              <a:spcBef>
                <a:spcPts val="0"/>
              </a:spcBef>
              <a:spcAft>
                <a:spcPts val="0"/>
              </a:spcAft>
              <a:buNone/>
            </a:pPr>
            <a:r>
              <a:rPr lang="en-US" sz="1600" b="0" i="0" u="none" strike="noStrike" cap="none">
                <a:solidFill>
                  <a:schemeClr val="lt1"/>
                </a:solidFill>
                <a:latin typeface="Arial"/>
                <a:ea typeface="Arial"/>
                <a:cs typeface="Arial"/>
                <a:sym typeface="Arial"/>
              </a:rPr>
              <a:t>Learning can review large volumes of data and discover specific trends and patterns that would not be apparent to humans. For instance, for an e-commerce website like Amazon, it serves to understand the browsing behaviors and purchase histories of its users to help cater to the right products, deals, and reminders relevant to them. It uses the results to reveal relevant advertisements to them.</a:t>
            </a:r>
            <a:endParaRPr/>
          </a:p>
          <a:p>
            <a:pPr marL="0" marR="0" lvl="0" indent="0" algn="l"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1600" b="0" i="0" u="none" strike="noStrike" cap="none">
                <a:solidFill>
                  <a:schemeClr val="lt1"/>
                </a:solidFill>
                <a:latin typeface="Arial"/>
                <a:ea typeface="Arial"/>
                <a:cs typeface="Arial"/>
                <a:sym typeface="Arial"/>
              </a:rPr>
              <a:t>2.   </a:t>
            </a:r>
            <a:r>
              <a:rPr lang="en-US" sz="1800" b="1" i="0" u="none" strike="noStrike" cap="none">
                <a:solidFill>
                  <a:schemeClr val="lt1"/>
                </a:solidFill>
                <a:latin typeface="Arial"/>
                <a:ea typeface="Arial"/>
                <a:cs typeface="Arial"/>
                <a:sym typeface="Arial"/>
              </a:rPr>
              <a:t>No human intervention needed (automation) </a:t>
            </a:r>
            <a:endParaRPr/>
          </a:p>
          <a:p>
            <a:pPr marL="0" marR="0" lvl="0" indent="0" algn="l" rtl="0">
              <a:lnSpc>
                <a:spcPct val="100000"/>
              </a:lnSpc>
              <a:spcBef>
                <a:spcPts val="0"/>
              </a:spcBef>
              <a:spcAft>
                <a:spcPts val="0"/>
              </a:spcAft>
              <a:buNone/>
            </a:pPr>
            <a:r>
              <a:rPr lang="en-US" sz="1600" b="0" i="0" u="none" strike="noStrike" cap="none">
                <a:solidFill>
                  <a:schemeClr val="lt1"/>
                </a:solidFill>
                <a:latin typeface="Arial"/>
                <a:ea typeface="Arial"/>
                <a:cs typeface="Arial"/>
                <a:sym typeface="Arial"/>
              </a:rPr>
              <a:t>With ML, you don’t need to babysit your project every step of the way. Since it means giving machines the ability to learn, it lets them make predictions and also improve the algorithms on their own. A common example of this is anti-virus softwares; they learn to filter new threats as they are recognized. ML is also good at recognizing spam. </a:t>
            </a:r>
            <a:endParaRPr sz="1600" b="0" i="0" u="none" strike="noStrike" cap="non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Rutland template">
  <a:themeElements>
    <a:clrScheme name="Custom 347">
      <a:dk1>
        <a:srgbClr val="142236"/>
      </a:dk1>
      <a:lt1>
        <a:srgbClr val="FFFFFF"/>
      </a:lt1>
      <a:dk2>
        <a:srgbClr val="667180"/>
      </a:dk2>
      <a:lt2>
        <a:srgbClr val="E5E8EB"/>
      </a:lt2>
      <a:accent1>
        <a:srgbClr val="FF6035"/>
      </a:accent1>
      <a:accent2>
        <a:srgbClr val="BB1C0B"/>
      </a:accent2>
      <a:accent3>
        <a:srgbClr val="1DC8E6"/>
      </a:accent3>
      <a:accent4>
        <a:srgbClr val="0D7FA3"/>
      </a:accent4>
      <a:accent5>
        <a:srgbClr val="8FC55D"/>
      </a:accent5>
      <a:accent6>
        <a:srgbClr val="4E9934"/>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TotalTime>
  <Words>2627</Words>
  <Application>Microsoft Office PowerPoint</Application>
  <PresentationFormat>On-screen Show (16:9)</PresentationFormat>
  <Paragraphs>306</Paragraphs>
  <Slides>50</Slides>
  <Notes>49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50</vt:i4>
      </vt:variant>
    </vt:vector>
  </HeadingPairs>
  <TitlesOfParts>
    <vt:vector size="62" baseType="lpstr">
      <vt:lpstr>Raleway</vt:lpstr>
      <vt:lpstr>Red Hat Display</vt:lpstr>
      <vt:lpstr>Calibri</vt:lpstr>
      <vt:lpstr>Bodoni MT Black</vt:lpstr>
      <vt:lpstr>Bodoni</vt:lpstr>
      <vt:lpstr>Times New Roman</vt:lpstr>
      <vt:lpstr>Arial Rounded</vt:lpstr>
      <vt:lpstr>Red Hat Display Black</vt:lpstr>
      <vt:lpstr>Raleway Thin</vt:lpstr>
      <vt:lpstr>Arial</vt:lpstr>
      <vt:lpstr>Noto Sans Symbols</vt:lpstr>
      <vt:lpstr>Rutland template</vt:lpstr>
      <vt:lpstr>APPLICATION OF MACHINE LEARNING FOR SOLAR POND AUTOMATION </vt:lpstr>
      <vt:lpstr> Presentation Team</vt:lpstr>
      <vt:lpstr>PowerPoint Presentation</vt:lpstr>
      <vt:lpstr>Introduction</vt:lpstr>
      <vt:lpstr>Solar Pond</vt:lpstr>
      <vt:lpstr>Introduction on Solar Pond</vt:lpstr>
      <vt:lpstr>PowerPoint Presentation</vt:lpstr>
      <vt:lpstr>Motivation Factor :</vt:lpstr>
      <vt:lpstr>PowerPoint Presentation</vt:lpstr>
      <vt:lpstr>PowerPoint Presentation</vt:lpstr>
      <vt:lpstr>Problem Definition and Objectives </vt:lpstr>
      <vt:lpstr>PowerPoint Presentation</vt:lpstr>
      <vt:lpstr>Objectives : </vt:lpstr>
      <vt:lpstr>PowerPoint Presentation</vt:lpstr>
      <vt:lpstr>Work plan  :</vt:lpstr>
      <vt:lpstr>Our project </vt:lpstr>
      <vt:lpstr>Time line and Roadmap  :</vt:lpstr>
      <vt:lpstr>Timeline</vt:lpstr>
      <vt:lpstr>Roadmap</vt:lpstr>
      <vt:lpstr>Tools and Technology  :</vt:lpstr>
      <vt:lpstr>PowerPoint Presentation</vt:lpstr>
      <vt:lpstr>5.1.  Python Programming </vt:lpstr>
      <vt:lpstr>5.2.  Machine Learning (Linear Regression )</vt:lpstr>
      <vt:lpstr>5.3.  Jupyter             Notebook</vt:lpstr>
      <vt:lpstr>5.4.  Development of UserInterface </vt:lpstr>
      <vt:lpstr>Mobile Interface</vt:lpstr>
      <vt:lpstr>Desktop Interface</vt:lpstr>
      <vt:lpstr>5.5. Deployment </vt:lpstr>
      <vt:lpstr> Methodology</vt:lpstr>
      <vt:lpstr>PowerPoint Presentation</vt:lpstr>
      <vt:lpstr>PowerPoint Presentation</vt:lpstr>
      <vt:lpstr>PowerPoint Presentation</vt:lpstr>
      <vt:lpstr>Code Snippet :</vt:lpstr>
      <vt:lpstr>Result and Discussion :</vt:lpstr>
      <vt:lpstr>PowerPoint Presentation</vt:lpstr>
      <vt:lpstr>PowerPoint Presentation</vt:lpstr>
      <vt:lpstr>PowerPoint Presentation</vt:lpstr>
      <vt:lpstr>PowerPoint Presentation</vt:lpstr>
      <vt:lpstr>PowerPoint Presentation</vt:lpstr>
      <vt:lpstr>PowerPoint Presentation</vt:lpstr>
      <vt:lpstr> Accuracy</vt:lpstr>
      <vt:lpstr>Conclusion :</vt:lpstr>
      <vt:lpstr>PowerPoint Presentation</vt:lpstr>
      <vt:lpstr>References :</vt:lpstr>
      <vt:lpstr>PowerPoint Presentation</vt:lpstr>
      <vt:lpstr>PowerPoint Presentation</vt:lpstr>
      <vt:lpstr>PowerPoint Presentation</vt:lpstr>
      <vt:lpstr>PowerPoint Presentation</vt:lpstr>
      <vt:lpstr> Presentation Team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POND AUTOMATION </dc:title>
  <cp:lastModifiedBy>ABDUL FAISAL</cp:lastModifiedBy>
  <cp:revision>37</cp:revision>
  <dcterms:modified xsi:type="dcterms:W3CDTF">2021-05-27T14:24:26Z</dcterms:modified>
</cp:coreProperties>
</file>